
<file path=[Content_Types].xml><?xml version="1.0" encoding="utf-8"?>
<Types xmlns="http://schemas.openxmlformats.org/package/2006/content-types">
  <Default Extension="rels" ContentType="application/vnd.openxmlformats-package.relationships+xml"/>
  <Default Extension="xml" ContentType="application/xml"/>
  <Default Extension="jpeg" ContentType="image/jpeg"/>
  <Default Extension="fntdata" ContentType="application/x-fontdata"/>
  <Default Extension="png" ContentType="image/png"/>
  <Default Extension="svg" ContentType="image/svg"/>
  <Override PartName="/docProps/app.xml" ContentType="application/vnd.openxmlformats-officedocument.extended-properties+xml"/>
  <Override PartName="/docProps/core.xml" ContentType="application/vnd.openxmlformats-package.core-properties+xml"/>
  <Override PartName="/ppt/presentation.xml" ContentType="application/vnd.openxmlformats-officedocument.presentationml.presentation.main+xml"/>
  <Override PartName="/ppt/presProps.xml" ContentType="application/vnd.openxmlformats-officedocument.presentationml.presProps+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&#65279;<?xml version="1.0" encoding="utf-8" standalone="yes"?><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officeDocument/2006/relationships/extended-properties" Target="docProps/app.xml" /><Relationship Id="rId4" Type="http://schemas.openxmlformats.org/package/2006/relationships/metadata/thumbnail" Target="docProps/thumbnail.jpeg" /></Relationships>
</file>

<file path=ppt/presentation.xml><?xml version="1.0" encoding="utf-8"?>
<!--Generated by Aspose.Slides for .NET 19.12-->
<p:presentation xmlns:r="http://schemas.openxmlformats.org/officeDocument/2006/relationships" xmlns:a="http://schemas.openxmlformats.org/drawingml/2006/main"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Arimo" panose="020B0604020202020204"/>
      <p:regular r:id="rId10"/>
    </p:embeddedFont>
    <p:embeddedFont>
      <p:font typeface="Arimo Bold" panose="020B0704020202020204"/>
      <p:regular r:id="rId11"/>
    </p:embeddedFont>
    <p:embeddedFont>
      <p:font typeface="Arimo Italics" panose="020B0604020202090204"/>
      <p:regular r:id="rId12"/>
    </p:embeddedFont>
    <p:embeddedFont>
      <p:font typeface="Arimo Bold Italics" panose="020B0704020202090204"/>
      <p:regular r:id="rId13"/>
    </p:embeddedFont>
    <p:embeddedFont>
      <p:font typeface="TT Supermolot Neue Expanded" panose="02000503020000020004"/>
      <p:regular r:id="rId14"/>
    </p:embeddedFont>
    <p:embeddedFont>
      <p:font typeface="TT Supermolot Neue Expanded Bold" panose="02000803000000020004"/>
      <p:regular r:id="rId15"/>
    </p:embeddedFont>
    <p:embeddedFont>
      <p:font typeface="TT Supermolot Neue Expanded Italics" panose="02000503020000090004"/>
      <p:regular r:id="rId16"/>
    </p:embeddedFont>
    <p:embeddedFont>
      <p:font typeface="TT Supermolot Neue Expanded Bold Italics" panose="02000803020000090004"/>
      <p:regular r:id="rId17"/>
    </p:embeddedFont>
    <p:embeddedFont>
      <p:font typeface="Adriana" panose="00000000000000000000"/>
      <p:regular r:id="rId18"/>
    </p:embeddedFont>
    <p:embeddedFont>
      <p:font typeface="Canva Sans" panose="020B0503030501040103"/>
      <p:regular r:id="rId19"/>
    </p:embeddedFont>
    <p:embeddedFont>
      <p:font typeface="Canva Sans Bold" panose="020B0803030501040103"/>
      <p:regular r:id="rId20"/>
    </p:embeddedFont>
    <p:embeddedFont>
      <p:font typeface="Canva Sans Italics" panose="020B0503030501040103"/>
      <p:regular r:id="rId21"/>
    </p:embeddedFont>
    <p:embeddedFont>
      <p:font typeface="Canva Sans Bold Italics" panose="020B0803030501040103"/>
      <p:regular r:id="rId22"/>
    </p:embeddedFont>
    <p:embeddedFont>
      <p:font typeface="Canva Sans Medium" panose="020B0603030501040103"/>
      <p:regular r:id="rId23"/>
    </p:embeddedFont>
    <p:embeddedFont>
      <p:font typeface="Canva Sans Medium Italics" panose="020B0603030501040103"/>
      <p:regular r:id="rId24"/>
    </p:embeddedFont>
  </p:embeddedFontLst>
  <p:custDataLst>
    <p:tags r:id="rId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r="http://schemas.openxmlformats.org/officeDocument/2006/relationships"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p:scale>
          <a:sx n="1" d="100"/>
          <a:sy n="1" d="100"/>
        </p:scale>
        <p:origin x="0" y="0"/>
      </p:cViewPr>
    </p:cSldViewPr>
  </p:notesViewPr>
  <p:gridSpacing cx="76200" cy="76200"/>
</p:viewPr>
</file>

<file path=ppt/_rels/presentation.xml.rels>&#65279;<?xml version="1.0" encoding="utf-8" standalone="yes"?><Relationships xmlns="http://schemas.openxmlformats.org/package/2006/relationships"><Relationship Id="rId1" Type="http://schemas.openxmlformats.org/officeDocument/2006/relationships/slideMaster" Target="slideMasters/slideMaster1.xml" /><Relationship Id="rId10" Type="http://schemas.openxmlformats.org/officeDocument/2006/relationships/font" Target="fonts/font1.fntdata" /><Relationship Id="rId11" Type="http://schemas.openxmlformats.org/officeDocument/2006/relationships/font" Target="fonts/font2.fntdata" /><Relationship Id="rId12" Type="http://schemas.openxmlformats.org/officeDocument/2006/relationships/font" Target="fonts/font3.fntdata" /><Relationship Id="rId13" Type="http://schemas.openxmlformats.org/officeDocument/2006/relationships/font" Target="fonts/font4.fntdata" /><Relationship Id="rId14" Type="http://schemas.openxmlformats.org/officeDocument/2006/relationships/font" Target="fonts/font5.fntdata" /><Relationship Id="rId15" Type="http://schemas.openxmlformats.org/officeDocument/2006/relationships/font" Target="fonts/font6.fntdata" /><Relationship Id="rId16" Type="http://schemas.openxmlformats.org/officeDocument/2006/relationships/font" Target="fonts/font7.fntdata" /><Relationship Id="rId17" Type="http://schemas.openxmlformats.org/officeDocument/2006/relationships/font" Target="fonts/font8.fntdata" /><Relationship Id="rId18" Type="http://schemas.openxmlformats.org/officeDocument/2006/relationships/font" Target="fonts/font9.fntdata" /><Relationship Id="rId19" Type="http://schemas.openxmlformats.org/officeDocument/2006/relationships/font" Target="fonts/font10.fntdata" /><Relationship Id="rId2" Type="http://schemas.openxmlformats.org/officeDocument/2006/relationships/slide" Target="slides/slide1.xml" /><Relationship Id="rId20" Type="http://schemas.openxmlformats.org/officeDocument/2006/relationships/font" Target="fonts/font11.fntdata" /><Relationship Id="rId21" Type="http://schemas.openxmlformats.org/officeDocument/2006/relationships/font" Target="fonts/font12.fntdata" /><Relationship Id="rId22" Type="http://schemas.openxmlformats.org/officeDocument/2006/relationships/font" Target="fonts/font13.fntdata" /><Relationship Id="rId23" Type="http://schemas.openxmlformats.org/officeDocument/2006/relationships/font" Target="fonts/font14.fntdata" /><Relationship Id="rId24" Type="http://schemas.openxmlformats.org/officeDocument/2006/relationships/font" Target="fonts/font15.fntdata" /><Relationship Id="rId25" Type="http://schemas.openxmlformats.org/officeDocument/2006/relationships/presProps" Target="presProps.xml" /><Relationship Id="rId26" Type="http://schemas.openxmlformats.org/officeDocument/2006/relationships/viewProps" Target="viewProps.xml" /><Relationship Id="rId27" Type="http://schemas.openxmlformats.org/officeDocument/2006/relationships/theme" Target="theme/theme1.xml" /><Relationship Id="rId28" Type="http://schemas.openxmlformats.org/officeDocument/2006/relationships/tableStyles" Target="tableStyles.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tags" Target="tags/tag1.xml" /></Relationships>
</file>

<file path=ppt/media/image1.jpeg>
</file>

<file path=ppt/media/image10.png>
</file>

<file path=ppt/media/image11.jpe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png>
</file>

<file path=ppt/media/image21.png>
</file>

<file path=ppt/media/image22.jpeg>
</file>

<file path=ppt/media/image23.jpeg>
</file>

<file path=ppt/media/image24.png>
</file>

<file path=ppt/media/image25.png>
</file>

<file path=ppt/media/image26.png>
</file>

<file path=ppt/media/image3.png>
</file>

<file path=ppt/media/image4.png>
</file>

<file path=ppt/media/image5.svg>
</file>

<file path=ppt/media/image6.svg>
</file>

<file path=ppt/media/image7.png>
</file>

<file path=ppt/media/image8.png>
</file>

<file path=ppt/media/image9.png>
</file>

<file path=ppt/slideLayouts/_rels/slideLayout1.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type="blank" preserve="1">
  <p:cSld name="Blank">
    <p:spTree>
      <p:nvGrpSpPr>
        <p:cNvPr id="1" name=""/>
        <p:cNvGrpSpPr/>
        <p:nvPr/>
      </p:nvGrpSpPr>
      <p:grpSpPr>
        <a:xfrm>
          <a:off x="0" y="0"/>
          <a:ext cx="0" cy="0"/>
        </a:xfrm>
      </p:grpSpPr>
      <p:sp>
        <p:nvSpPr>
          <p:cNvPr id="2" name="Date Placeholder 1"/>
          <p:cNvSpPr>
            <a:spLocks noGrp="1"/>
          </p:cNvSpPr>
          <p:nvPr>
            <p:ph type="dt" sz="half" idx="10"/>
          </p:nvPr>
        </p:nvSpPr>
        <p:spPr/>
        <p:txBody>
          <a:bodyPr/>
          <a:lstStyle>
            <a:defPPr/>
          </a:lstStyle>
          <a:p>
            <a:pPr/>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defPPr/>
          </a:lstStyle>
          <a:p>
            <a:pPr/>
            <a:endParaRPr lang="en-US"/>
          </a:p>
        </p:txBody>
      </p:sp>
      <p:sp>
        <p:nvSpPr>
          <p:cNvPr id="4" name="Slide Number Placeholder 3"/>
          <p:cNvSpPr>
            <a:spLocks noGrp="1"/>
          </p:cNvSpPr>
          <p:nvPr>
            <p:ph type="sldNum" sz="quarter" idx="12"/>
          </p:nvPr>
        </p:nvSpPr>
        <p:spPr/>
        <p:txBody>
          <a:bodyPr/>
          <a:lstStyle>
            <a:defPPr/>
          </a:lstStyle>
          <a:p>
            <a:pPr/>
            <a:fld id="{B6F15528-21DE-4FAA-801E-634DDDAF4B2B}" type="slidenum">
              <a:rPr lang="en-US" smtClean="0"/>
              <a:pPr/>
              <a:t>‹#›</a:t>
            </a:fld>
            <a:endParaRPr lang="en-US"/>
          </a:p>
        </p:txBody>
      </p:sp>
    </p:spTree>
  </p:cSld>
  <p:clrMapOvr>
    <a:masterClrMapping/>
  </p:clrMapOvr>
  <p:transition/>
  <p:timing/>
</p:sldLayout>
</file>

<file path=ppt/slideMasters/_rels/slideMaster1.xml.rels>&#65279;<?xml version="1.0" encoding="utf-8" standalone="yes"?><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theme" Target="../theme/theme1.xml" /></Relationships>
</file>

<file path=ppt/slideMasters/slideMaster1.xml><?xml version="1.0" encoding="utf-8"?>
<p:sldMaster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bg>
      <p:bgRef idx="1001">
        <a:schemeClr val="bg1"/>
      </p:bgRef>
    </p:bg>
    <p:spTree>
      <p:nvGrpSpPr>
        <p:cNvPr id="1" name=""/>
        <p:cNvGrpSpPr/>
        <p:nvPr/>
      </p:nvGrpSpPr>
      <p:grpSpPr>
        <a:xfrm>
          <a:off x="0" y="0"/>
          <a: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defP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def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defPPr/>
            <a:lvl1pPr algn="l">
              <a:defRPr sz="1200">
                <a:solidFill>
                  <a:schemeClr val="tx1">
                    <a:tint val="75000"/>
                  </a:schemeClr>
                </a:solidFill>
              </a:defRPr>
            </a:lvl1pPr>
          </a:lstStyle>
          <a:p>
            <a:pPr/>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defPPr/>
            <a:lvl1pPr algn="ctr">
              <a:defRPr sz="1200">
                <a:solidFill>
                  <a:schemeClr val="tx1">
                    <a:tint val="75000"/>
                  </a:schemeClr>
                </a:solidFill>
              </a:defRPr>
            </a:lvl1pPr>
          </a:lstStyle>
          <a:p>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defPPr/>
            <a:lvl1pPr algn="r">
              <a:defRPr sz="1200">
                <a:solidFill>
                  <a:schemeClr val="tx1">
                    <a:tint val="75000"/>
                  </a:schemeClr>
                </a:solidFill>
              </a:defRPr>
            </a:lvl1pPr>
          </a:lstStyle>
          <a:p>
            <a:pPr/>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55" r:id="rId1"/>
  </p:sldLayoutIdLst>
  <p:transition/>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 standalone="yes"?><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image" Target="../media/image9.png" /><Relationship Id="rId11" Type="http://schemas.openxmlformats.org/officeDocument/2006/relationships/image" Target="../media/image10.png" /><Relationship Id="rId2" Type="http://schemas.openxmlformats.org/officeDocument/2006/relationships/image" Target="../media/image1.jpeg" /><Relationship Id="rId3" Type="http://schemas.openxmlformats.org/officeDocument/2006/relationships/image" Target="../media/image2.png" /><Relationship Id="rId4" Type="http://schemas.openxmlformats.org/officeDocument/2006/relationships/image" Target="../media/image3.png" /><Relationship Id="rId5" Type="http://schemas.openxmlformats.org/officeDocument/2006/relationships/image" Target="../media/image4.png" /><Relationship Id="rId6" Type="http://schemas.openxmlformats.org/officeDocument/2006/relationships/image" Target="../media/image5.svg" /><Relationship Id="rId7" Type="http://schemas.openxmlformats.org/officeDocument/2006/relationships/image" Target="../media/image6.svg" /><Relationship Id="rId8" Type="http://schemas.openxmlformats.org/officeDocument/2006/relationships/image" Target="../media/image7.png" /><Relationship Id="rId9" Type="http://schemas.openxmlformats.org/officeDocument/2006/relationships/image" Target="../media/image8.png" /></Relationships>
</file>

<file path=ppt/slides/_rels/slide2.xml.rels>&#65279;<?xml version="1.0" encoding="utf-8" standalone="yes"?><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image" Target="../media/image17.jpeg" /><Relationship Id="rId2" Type="http://schemas.openxmlformats.org/officeDocument/2006/relationships/image" Target="../media/image1.jpeg" /><Relationship Id="rId3" Type="http://schemas.openxmlformats.org/officeDocument/2006/relationships/image" Target="../media/image11.jpeg" /><Relationship Id="rId4" Type="http://schemas.openxmlformats.org/officeDocument/2006/relationships/image" Target="../media/image3.png" /><Relationship Id="rId5" Type="http://schemas.openxmlformats.org/officeDocument/2006/relationships/image" Target="../media/image12.png" /><Relationship Id="rId6" Type="http://schemas.openxmlformats.org/officeDocument/2006/relationships/image" Target="../media/image13.jpeg" /><Relationship Id="rId7" Type="http://schemas.openxmlformats.org/officeDocument/2006/relationships/image" Target="../media/image14.jpeg" /><Relationship Id="rId8" Type="http://schemas.openxmlformats.org/officeDocument/2006/relationships/image" Target="../media/image15.jpeg" /><Relationship Id="rId9" Type="http://schemas.openxmlformats.org/officeDocument/2006/relationships/image" Target="../media/image16.jpeg" /></Relationships>
</file>

<file path=ppt/slides/_rels/slide3.xml.rels>&#65279;<?xml version="1.0" encoding="utf-8" standalone="yes"?><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image" Target="../media/image1.jpeg" /><Relationship Id="rId3" Type="http://schemas.openxmlformats.org/officeDocument/2006/relationships/image" Target="../media/image18.jpeg" /><Relationship Id="rId4" Type="http://schemas.openxmlformats.org/officeDocument/2006/relationships/image" Target="../media/image19.jpeg" /><Relationship Id="rId5" Type="http://schemas.openxmlformats.org/officeDocument/2006/relationships/image" Target="../media/image9.png" /><Relationship Id="rId6" Type="http://schemas.openxmlformats.org/officeDocument/2006/relationships/image" Target="../media/image3.png" /></Relationships>
</file>

<file path=ppt/slides/_rels/slide4.xml.rels>&#65279;<?xml version="1.0" encoding="utf-8" standalone="yes"?><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image" Target="../media/image1.jpeg" /><Relationship Id="rId3" Type="http://schemas.openxmlformats.org/officeDocument/2006/relationships/image" Target="../media/image3.png" /><Relationship Id="rId4" Type="http://schemas.openxmlformats.org/officeDocument/2006/relationships/image" Target="../media/image20.png" /><Relationship Id="rId5" Type="http://schemas.openxmlformats.org/officeDocument/2006/relationships/image" Target="../media/image21.png" /></Relationships>
</file>

<file path=ppt/slides/_rels/slide5.xml.rels>&#65279;<?xml version="1.0" encoding="utf-8" standalone="yes"?><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image" Target="../media/image1.jpeg" /><Relationship Id="rId3" Type="http://schemas.openxmlformats.org/officeDocument/2006/relationships/image" Target="../media/image3.png" /><Relationship Id="rId4" Type="http://schemas.openxmlformats.org/officeDocument/2006/relationships/image" Target="../media/image22.jpeg" /></Relationships>
</file>

<file path=ppt/slides/_rels/slide6.xml.rels>&#65279;<?xml version="1.0" encoding="utf-8" standalone="yes"?><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image" Target="../media/image23.jpeg" /><Relationship Id="rId3" Type="http://schemas.openxmlformats.org/officeDocument/2006/relationships/image" Target="../media/image9.png" /></Relationships>
</file>

<file path=ppt/slides/_rels/slide7.xml.rels>&#65279;<?xml version="1.0" encoding="utf-8" standalone="yes"?><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image" Target="../media/image1.jpeg" /><Relationship Id="rId3" Type="http://schemas.openxmlformats.org/officeDocument/2006/relationships/image" Target="../media/image24.png" /><Relationship Id="rId4" Type="http://schemas.openxmlformats.org/officeDocument/2006/relationships/image" Target="../media/image25.png" /><Relationship Id="rId5" Type="http://schemas.openxmlformats.org/officeDocument/2006/relationships/image" Target="../media/image3.png" /><Relationship Id="rId6" Type="http://schemas.openxmlformats.org/officeDocument/2006/relationships/image" Target="../media/image26.png" /><Relationship Id="rId7" Type="http://schemas.openxmlformats.org/officeDocument/2006/relationships/image" Target="../media/image7.png" /><Relationship Id="rId8" Type="http://schemas.openxmlformats.org/officeDocument/2006/relationships/hyperlink" Target="https://arnesh-pal.github.io/Space_Strikers/index.html" TargetMode="External" /></Relationships>
</file>

<file path=ppt/slides/slide1.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Freeform 2"/>
          <p:cNvSpPr/>
          <p:nvPr/>
        </p:nvSpPr>
        <p:spPr>
          <a:xfrm>
            <a:off x="0" y="0"/>
            <a:ext cx="18288000" cy="10287000"/>
          </a:xfrm>
          <a:custGeom>
            <a:rect l="l" t="t" r="r" b="b"/>
            <a:pathLst>
              <a:path w="18288000" h="10287000">
                <a:moveTo>
                  <a:pt x="0" y="0"/>
                </a:moveTo>
                <a:lnTo>
                  <a:pt x="18288000" y="0"/>
                </a:lnTo>
                <a:lnTo>
                  <a:pt x="18288000" y="10287000"/>
                </a:lnTo>
                <a:lnTo>
                  <a:pt x="0" y="10287000"/>
                </a:lnTo>
                <a:lnTo>
                  <a:pt x="0" y="0"/>
                </a:lnTo>
                <a:close/>
              </a:path>
            </a:pathLst>
          </a:custGeom>
          <a:blipFill>
            <a:blip r:embed="rId2"/>
            <a:stretch>
              <a:fillRect t="-14999" b="-15000"/>
            </a:stretch>
          </a:blipFill>
        </p:spPr>
        <p:txBody>
          <a:bodyPr/>
          <a:lstStyle>
            <a:defPPr/>
          </a:lstStyle>
          <a:p/>
        </p:txBody>
      </p:sp>
      <p:pic>
        <p:nvPicPr>
          <p:cNvPr id="3" name="Picture 3"/>
          <p:cNvPicPr>
            <a:picLocks noChangeAspect="1"/>
          </p:cNvPicPr>
          <p:nvPr/>
        </p:nvPicPr>
        <p:blipFill>
          <a:blip r:embed="rId3"/>
          <a:stretch>
            <a:fillRect/>
          </a:stretch>
        </p:blipFill>
        <p:spPr>
          <a:xfrm>
            <a:off x="4758101" y="-493823"/>
            <a:ext cx="9036518" cy="9364268"/>
          </a:xfrm>
          <a:prstGeom prst="rect">
            <a:avLst/>
          </a:prstGeom>
        </p:spPr>
      </p:pic>
      <p:sp>
        <p:nvSpPr>
          <p:cNvPr id="4" name="Freeform 4"/>
          <p:cNvSpPr/>
          <p:nvPr/>
        </p:nvSpPr>
        <p:spPr>
          <a:xfrm>
            <a:off x="2243741" y="3321824"/>
            <a:ext cx="4988477" cy="941575"/>
          </a:xfrm>
          <a:custGeom>
            <a:rect l="l" t="t" r="r" b="b"/>
            <a:pathLst>
              <a:path w="4988477" h="941575">
                <a:moveTo>
                  <a:pt x="0" y="0"/>
                </a:moveTo>
                <a:lnTo>
                  <a:pt x="4988477" y="0"/>
                </a:lnTo>
                <a:lnTo>
                  <a:pt x="4988477" y="941575"/>
                </a:lnTo>
                <a:lnTo>
                  <a:pt x="0" y="941575"/>
                </a:lnTo>
                <a:lnTo>
                  <a:pt x="0" y="0"/>
                </a:lnTo>
                <a:close/>
              </a:path>
            </a:pathLst>
          </a:custGeom>
          <a:blipFill>
            <a:blip r:embed="rId4"/>
            <a:stretch>
              <a:fillRect/>
            </a:stretch>
          </a:blipFill>
        </p:spPr>
        <p:txBody>
          <a:bodyPr/>
          <a:lstStyle>
            <a:defPPr/>
          </a:lstStyle>
          <a:p/>
        </p:txBody>
      </p:sp>
      <p:sp>
        <p:nvSpPr>
          <p:cNvPr id="5" name="Freeform 5"/>
          <p:cNvSpPr/>
          <p:nvPr/>
        </p:nvSpPr>
        <p:spPr>
          <a:xfrm flipV="1">
            <a:off x="2385713" y="4480623"/>
            <a:ext cx="6320500" cy="1422113"/>
          </a:xfrm>
          <a:custGeom>
            <a:rect l="l" t="t" r="r" b="b"/>
            <a:pathLst>
              <a:path w="6320500" h="1422113">
                <a:moveTo>
                  <a:pt x="0" y="1422112"/>
                </a:moveTo>
                <a:lnTo>
                  <a:pt x="6320500" y="1422112"/>
                </a:lnTo>
                <a:lnTo>
                  <a:pt x="6320500" y="0"/>
                </a:lnTo>
                <a:lnTo>
                  <a:pt x="0" y="0"/>
                </a:lnTo>
                <a:lnTo>
                  <a:pt x="0" y="1422112"/>
                </a:lnTo>
                <a:close/>
              </a:path>
            </a:pathLst>
          </a:custGeom>
          <a:blipFill>
            <a:blip r:embed="rId5">
              <a:alphaModFix amt="63000"/>
              <a:extLst>
                <a:ext uri="{96DAC541-7B7A-43D3-8B79-37D633B846F1}">
                  <asvg:svgBlip xmlns:asvg="http://schemas.microsoft.com/office/drawing/2016/SVG/main" r:embed="rId6"/>
                </a:ext>
              </a:extLst>
            </a:blip>
            <a:stretch>
              <a:fillRect/>
            </a:stretch>
          </a:blipFill>
        </p:spPr>
        <p:txBody>
          <a:bodyPr/>
          <a:lstStyle>
            <a:defPPr/>
          </a:lstStyle>
          <a:p/>
        </p:txBody>
      </p:sp>
      <p:sp>
        <p:nvSpPr>
          <p:cNvPr id="6" name="Freeform 6"/>
          <p:cNvSpPr/>
          <p:nvPr/>
        </p:nvSpPr>
        <p:spPr>
          <a:xfrm flipV="1">
            <a:off x="11272066" y="4654730"/>
            <a:ext cx="6320500" cy="1422113"/>
          </a:xfrm>
          <a:custGeom>
            <a:rect l="l" t="t" r="r" b="b"/>
            <a:pathLst>
              <a:path w="6320500" h="1422113">
                <a:moveTo>
                  <a:pt x="0" y="1422112"/>
                </a:moveTo>
                <a:lnTo>
                  <a:pt x="6320500" y="1422112"/>
                </a:lnTo>
                <a:lnTo>
                  <a:pt x="6320500" y="0"/>
                </a:lnTo>
                <a:lnTo>
                  <a:pt x="0" y="0"/>
                </a:lnTo>
                <a:lnTo>
                  <a:pt x="0" y="1422112"/>
                </a:lnTo>
                <a:close/>
              </a:path>
            </a:pathLst>
          </a:custGeom>
          <a:blipFill>
            <a:blip r:embed="rId5">
              <a:alphaModFix amt="63000"/>
              <a:extLst>
                <a:ext uri="{96DAC541-7B7A-43D3-8B79-37D633B846F1}">
                  <asvg:svgBlip xmlns:asvg="http://schemas.microsoft.com/office/drawing/2016/SVG/main" r:embed="rId7"/>
                </a:ext>
              </a:extLst>
            </a:blip>
            <a:stretch>
              <a:fillRect/>
            </a:stretch>
          </a:blipFill>
        </p:spPr>
        <p:txBody>
          <a:bodyPr/>
          <a:lstStyle>
            <a:defPPr/>
          </a:lstStyle>
          <a:p/>
        </p:txBody>
      </p:sp>
      <p:pic>
        <p:nvPicPr>
          <p:cNvPr id="7" name="Picture 7"/>
          <p:cNvPicPr>
            <a:picLocks noChangeAspect="1"/>
          </p:cNvPicPr>
          <p:nvPr/>
        </p:nvPicPr>
        <p:blipFill>
          <a:blip r:embed="rId8"/>
          <a:stretch>
            <a:fillRect/>
          </a:stretch>
        </p:blipFill>
        <p:spPr>
          <a:xfrm>
            <a:off x="14471134" y="6627270"/>
            <a:ext cx="6242866" cy="6242866"/>
          </a:xfrm>
          <a:prstGeom prst="rect">
            <a:avLst/>
          </a:prstGeom>
        </p:spPr>
      </p:pic>
      <p:pic>
        <p:nvPicPr>
          <p:cNvPr id="8" name="Picture 8"/>
          <p:cNvPicPr>
            <a:picLocks noChangeAspect="1"/>
          </p:cNvPicPr>
          <p:nvPr/>
        </p:nvPicPr>
        <p:blipFill>
          <a:blip r:embed="rId9"/>
          <a:stretch>
            <a:fillRect/>
          </a:stretch>
        </p:blipFill>
        <p:spPr>
          <a:xfrm>
            <a:off x="-906061" y="-1287811"/>
            <a:ext cx="4480623" cy="4480623"/>
          </a:xfrm>
          <a:prstGeom prst="rect">
            <a:avLst/>
          </a:prstGeom>
        </p:spPr>
      </p:pic>
      <p:pic>
        <p:nvPicPr>
          <p:cNvPr id="9" name="Picture 9"/>
          <p:cNvPicPr>
            <a:picLocks noChangeAspect="1"/>
          </p:cNvPicPr>
          <p:nvPr/>
        </p:nvPicPr>
        <p:blipFill>
          <a:blip r:embed="rId10"/>
          <a:stretch>
            <a:fillRect/>
          </a:stretch>
        </p:blipFill>
        <p:spPr>
          <a:xfrm>
            <a:off x="-2200671" y="5365786"/>
            <a:ext cx="6958771" cy="6958771"/>
          </a:xfrm>
          <a:prstGeom prst="rect">
            <a:avLst/>
          </a:prstGeom>
        </p:spPr>
      </p:pic>
      <p:grpSp>
        <p:nvGrpSpPr>
          <p:cNvPr id="10" name="Group 10"/>
          <p:cNvGrpSpPr>
            <a:grpSpLocks noChangeAspect="1"/>
          </p:cNvGrpSpPr>
          <p:nvPr/>
        </p:nvGrpSpPr>
        <p:grpSpPr>
          <a:xfrm>
            <a:off x="15144986" y="231420"/>
            <a:ext cx="2573116" cy="2573106"/>
            <a:chExt cx="6350000" cy="6349975"/>
          </a:xfrm>
        </p:grpSpPr>
        <p:sp>
          <p:nvSpPr>
            <p:cNvPr id="11" name="Freeform 11"/>
            <p:cNvSpPr/>
            <p:nvPr/>
          </p:nvSpPr>
          <p:spPr>
            <a:xfrm>
              <a:off x="0" y="0"/>
              <a:ext cx="6350000" cy="6349974"/>
            </a:xfrm>
            <a:custGeom>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11"/>
              <a:stretch>
                <a:fillRect/>
              </a:stretch>
            </a:blipFill>
          </p:spPr>
          <p:txBody>
            <a:bodyPr/>
            <a:lstStyle>
              <a:defPPr/>
            </a:lstStyle>
            <a:p/>
          </p:txBody>
        </p:sp>
      </p:grpSp>
      <p:sp>
        <p:nvSpPr>
          <p:cNvPr id="12" name="TextBox 12"/>
          <p:cNvSpPr txBox="1"/>
          <p:nvPr/>
        </p:nvSpPr>
        <p:spPr>
          <a:xfrm>
            <a:off x="2684214" y="4318698"/>
            <a:ext cx="12919571" cy="1328419"/>
          </a:xfrm>
          <a:prstGeom prst="rect">
            <a:avLst/>
          </a:prstGeom>
        </p:spPr>
        <p:txBody>
          <a:bodyPr lIns="0" tIns="0" rIns="0" bIns="0" rtlCol="0" anchor="t">
            <a:spAutoFit/>
          </a:bodyPr>
          <a:lstStyle>
            <a:defPPr/>
          </a:lstStyle>
          <a:p>
            <a:pPr algn="ctr">
              <a:lnSpc>
                <a:spcPts val="10780"/>
              </a:lnSpc>
              <a:spcBef>
                <a:spcPct val="0"/>
              </a:spcBef>
            </a:pPr>
            <a:r>
              <a:rPr lang="en-US" sz="7700">
                <a:solidFill>
                  <a:srgbClr val="FFFFFF"/>
                </a:solidFill>
                <a:latin typeface="Adriana"/>
              </a:rPr>
              <a:t>THE SPACE STRIKERS</a:t>
            </a:r>
          </a:p>
        </p:txBody>
      </p:sp>
      <p:sp>
        <p:nvSpPr>
          <p:cNvPr id="13" name="TextBox 13"/>
          <p:cNvSpPr txBox="1"/>
          <p:nvPr/>
        </p:nvSpPr>
        <p:spPr>
          <a:xfrm>
            <a:off x="1913607" y="5740810"/>
            <a:ext cx="14575086" cy="705485"/>
          </a:xfrm>
          <a:prstGeom prst="rect">
            <a:avLst/>
          </a:prstGeom>
        </p:spPr>
        <p:txBody>
          <a:bodyPr lIns="0" tIns="0" rIns="0" bIns="0" rtlCol="0" anchor="t">
            <a:spAutoFit/>
          </a:bodyPr>
          <a:lstStyle>
            <a:defPPr/>
          </a:lstStyle>
          <a:p>
            <a:pPr algn="ctr">
              <a:lnSpc>
                <a:spcPts val="5740"/>
              </a:lnSpc>
              <a:spcBef>
                <a:spcPct val="0"/>
              </a:spcBef>
            </a:pPr>
            <a:r>
              <a:rPr lang="en-US" sz="4100" spc="590">
                <a:solidFill>
                  <a:srgbClr val="5CE1E6"/>
                </a:solidFill>
                <a:latin typeface="TT Supermolot Neue Expanded Bold"/>
              </a:rPr>
              <a:t>OPEN SCIENCE STORYTELLING</a:t>
            </a:r>
          </a:p>
        </p:txBody>
      </p:sp>
      <p:sp>
        <p:nvSpPr>
          <p:cNvPr id="14" name="TextBox 14"/>
          <p:cNvSpPr txBox="1"/>
          <p:nvPr/>
        </p:nvSpPr>
        <p:spPr>
          <a:xfrm>
            <a:off x="3876499" y="3336299"/>
            <a:ext cx="1971601" cy="927100"/>
          </a:xfrm>
          <a:prstGeom prst="rect">
            <a:avLst/>
          </a:prstGeom>
        </p:spPr>
        <p:txBody>
          <a:bodyPr lIns="0" tIns="0" rIns="0" bIns="0" rtlCol="0" anchor="t">
            <a:spAutoFit/>
          </a:bodyPr>
          <a:lstStyle>
            <a:defPPr/>
          </a:lstStyle>
          <a:p>
            <a:pPr algn="ctr">
              <a:lnSpc>
                <a:spcPts val="7699"/>
              </a:lnSpc>
            </a:pPr>
            <a:r>
              <a:rPr lang="en-US" sz="5499">
                <a:solidFill>
                  <a:srgbClr val="FFFFFF"/>
                </a:solidFill>
                <a:latin typeface="Canva Sans Bold"/>
              </a:rPr>
              <a:t>TEAM</a:t>
            </a:r>
          </a:p>
        </p:txBody>
      </p:sp>
    </p:spTree>
  </p:cSld>
  <p:clrMapOvr>
    <a:masterClrMapping/>
  </p:clrMapOvr>
  <p:transition/>
  <p:timing/>
</p:sld>
</file>

<file path=ppt/slides/slide2.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Freeform 2"/>
          <p:cNvSpPr/>
          <p:nvPr/>
        </p:nvSpPr>
        <p:spPr>
          <a:xfrm>
            <a:off x="0" y="0"/>
            <a:ext cx="18288000" cy="10287000"/>
          </a:xfrm>
          <a:custGeom>
            <a:rect l="l" t="t" r="r" b="b"/>
            <a:pathLst>
              <a:path w="18288000" h="10287000">
                <a:moveTo>
                  <a:pt x="0" y="0"/>
                </a:moveTo>
                <a:lnTo>
                  <a:pt x="18288000" y="0"/>
                </a:lnTo>
                <a:lnTo>
                  <a:pt x="18288000" y="10287000"/>
                </a:lnTo>
                <a:lnTo>
                  <a:pt x="0" y="10287000"/>
                </a:lnTo>
                <a:lnTo>
                  <a:pt x="0" y="0"/>
                </a:lnTo>
                <a:close/>
              </a:path>
            </a:pathLst>
          </a:custGeom>
          <a:blipFill>
            <a:blip r:embed="rId2"/>
            <a:stretch>
              <a:fillRect t="-14999" b="-15000"/>
            </a:stretch>
          </a:blipFill>
        </p:spPr>
        <p:txBody>
          <a:bodyPr/>
          <a:lstStyle>
            <a:defPPr/>
          </a:lstStyle>
          <a:p>
            <a:pPr/>
          </a:p>
        </p:txBody>
      </p:sp>
      <p:grpSp>
        <p:nvGrpSpPr>
          <p:cNvPr id="3" name="Group 3"/>
          <p:cNvGrpSpPr>
            <a:grpSpLocks noChangeAspect="1"/>
          </p:cNvGrpSpPr>
          <p:nvPr/>
        </p:nvGrpSpPr>
        <p:grpSpPr>
          <a:xfrm>
            <a:off x="249363" y="3770179"/>
            <a:ext cx="2451977" cy="2534047"/>
            <a:chExt cx="6362700" cy="6575666"/>
          </a:xfrm>
        </p:grpSpPr>
        <p:sp>
          <p:nvSpPr>
            <p:cNvPr id="4" name="Freeform 4"/>
            <p:cNvSpPr/>
            <p:nvPr/>
          </p:nvSpPr>
          <p:spPr>
            <a:xfrm>
              <a:off x="6350" y="6350"/>
              <a:ext cx="6350012" cy="6562979"/>
            </a:xfrm>
            <a:custGeom>
              <a:rect l="l" t="t" r="r" b="b"/>
              <a:pathLst>
                <a:path w="6350012" h="6562979">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2" y="484594"/>
                    <a:pt x="6350012" y="1082383"/>
                  </a:cubicBezTo>
                  <a:lnTo>
                    <a:pt x="6350012" y="5480583"/>
                  </a:lnTo>
                  <a:close/>
                </a:path>
              </a:pathLst>
            </a:custGeom>
            <a:blipFill>
              <a:blip r:embed="rId3"/>
              <a:stretch>
                <a:fillRect l="-1438" r="-1438"/>
              </a:stretch>
            </a:blipFill>
          </p:spPr>
          <p:txBody>
            <a:bodyPr/>
            <a:lstStyle>
              <a:defPPr/>
            </a:lstStyle>
            <a:p>
              <a:pPr/>
            </a:p>
          </p:txBody>
        </p:sp>
      </p:grpSp>
      <p:sp>
        <p:nvSpPr>
          <p:cNvPr id="5" name="Freeform 5"/>
          <p:cNvSpPr/>
          <p:nvPr/>
        </p:nvSpPr>
        <p:spPr>
          <a:xfrm>
            <a:off x="2352662" y="7794577"/>
            <a:ext cx="2943626" cy="555609"/>
          </a:xfrm>
          <a:custGeom>
            <a:rect l="l" t="t" r="r" b="b"/>
            <a:pathLst>
              <a:path w="2943626" h="555609">
                <a:moveTo>
                  <a:pt x="0" y="0"/>
                </a:moveTo>
                <a:lnTo>
                  <a:pt x="2943626" y="0"/>
                </a:lnTo>
                <a:lnTo>
                  <a:pt x="2943626" y="555609"/>
                </a:lnTo>
                <a:lnTo>
                  <a:pt x="0" y="555609"/>
                </a:lnTo>
                <a:lnTo>
                  <a:pt x="0" y="0"/>
                </a:lnTo>
                <a:close/>
              </a:path>
            </a:pathLst>
          </a:custGeom>
          <a:blipFill>
            <a:blip r:embed="rId4"/>
            <a:stretch>
              <a:fillRect/>
            </a:stretch>
          </a:blipFill>
        </p:spPr>
        <p:txBody>
          <a:bodyPr/>
          <a:lstStyle>
            <a:defPPr/>
          </a:lstStyle>
          <a:p>
            <a:pPr/>
          </a:p>
        </p:txBody>
      </p:sp>
      <p:sp>
        <p:nvSpPr>
          <p:cNvPr id="6" name="Freeform 6"/>
          <p:cNvSpPr/>
          <p:nvPr/>
        </p:nvSpPr>
        <p:spPr>
          <a:xfrm>
            <a:off x="120828" y="6409785"/>
            <a:ext cx="2503339" cy="472505"/>
          </a:xfrm>
          <a:custGeom>
            <a:rect l="l" t="t" r="r" b="b"/>
            <a:pathLst>
              <a:path w="2503339" h="472505">
                <a:moveTo>
                  <a:pt x="0" y="0"/>
                </a:moveTo>
                <a:lnTo>
                  <a:pt x="2503339" y="0"/>
                </a:lnTo>
                <a:lnTo>
                  <a:pt x="2503339" y="472505"/>
                </a:lnTo>
                <a:lnTo>
                  <a:pt x="0" y="472505"/>
                </a:lnTo>
                <a:lnTo>
                  <a:pt x="0" y="0"/>
                </a:lnTo>
                <a:close/>
              </a:path>
            </a:pathLst>
          </a:custGeom>
          <a:blipFill>
            <a:blip r:embed="rId4"/>
            <a:stretch>
              <a:fillRect/>
            </a:stretch>
          </a:blipFill>
        </p:spPr>
        <p:txBody>
          <a:bodyPr/>
          <a:lstStyle>
            <a:defPPr/>
          </a:lstStyle>
          <a:p>
            <a:pPr/>
          </a:p>
        </p:txBody>
      </p:sp>
      <p:sp>
        <p:nvSpPr>
          <p:cNvPr id="7" name="Freeform 7"/>
          <p:cNvSpPr/>
          <p:nvPr/>
        </p:nvSpPr>
        <p:spPr>
          <a:xfrm flipH="1">
            <a:off x="16084603" y="-581292"/>
            <a:ext cx="3925812" cy="3935651"/>
          </a:xfrm>
          <a:custGeom>
            <a:rect l="l" t="t" r="r" b="b"/>
            <a:pathLst>
              <a:path w="3925812" h="3935651">
                <a:moveTo>
                  <a:pt x="3925811" y="0"/>
                </a:moveTo>
                <a:lnTo>
                  <a:pt x="0" y="0"/>
                </a:lnTo>
                <a:lnTo>
                  <a:pt x="0" y="3935651"/>
                </a:lnTo>
                <a:lnTo>
                  <a:pt x="3925811" y="3935651"/>
                </a:lnTo>
                <a:lnTo>
                  <a:pt x="3925811" y="0"/>
                </a:lnTo>
                <a:close/>
              </a:path>
            </a:pathLst>
          </a:custGeom>
          <a:blipFill>
            <a:blip r:embed="rId5"/>
            <a:stretch>
              <a:fillRect/>
            </a:stretch>
          </a:blipFill>
        </p:spPr>
        <p:txBody>
          <a:bodyPr/>
          <a:lstStyle>
            <a:defPPr/>
          </a:lstStyle>
          <a:p>
            <a:pPr/>
          </a:p>
        </p:txBody>
      </p:sp>
      <p:sp>
        <p:nvSpPr>
          <p:cNvPr id="8" name="TextBox 8"/>
          <p:cNvSpPr txBox="1"/>
          <p:nvPr/>
        </p:nvSpPr>
        <p:spPr>
          <a:xfrm>
            <a:off x="2608014" y="2187610"/>
            <a:ext cx="12919571" cy="1166749"/>
          </a:xfrm>
          <a:prstGeom prst="rect">
            <a:avLst/>
          </a:prstGeom>
        </p:spPr>
        <p:txBody>
          <a:bodyPr lIns="0" tIns="0" rIns="0" bIns="0" rtlCol="0" anchor="t">
            <a:spAutoFit/>
          </a:bodyPr>
          <a:lstStyle>
            <a:defPPr/>
          </a:lstStyle>
          <a:p>
            <a:pPr algn="ctr">
              <a:lnSpc>
                <a:spcPts val="8798"/>
              </a:lnSpc>
            </a:pPr>
            <a:r>
              <a:rPr lang="en-US" sz="8300">
                <a:solidFill>
                  <a:srgbClr val="FFFFFF"/>
                </a:solidFill>
                <a:latin typeface="Adriana"/>
              </a:rPr>
              <a:t>MEET OUR TEAM</a:t>
            </a:r>
          </a:p>
        </p:txBody>
      </p:sp>
      <p:sp>
        <p:nvSpPr>
          <p:cNvPr id="9" name="TextBox 9"/>
          <p:cNvSpPr txBox="1"/>
          <p:nvPr/>
        </p:nvSpPr>
        <p:spPr>
          <a:xfrm>
            <a:off x="2354369" y="7835873"/>
            <a:ext cx="2941918" cy="415867"/>
          </a:xfrm>
          <a:prstGeom prst="rect">
            <a:avLst/>
          </a:prstGeom>
        </p:spPr>
        <p:txBody>
          <a:bodyPr lIns="0" tIns="0" rIns="0" bIns="0" rtlCol="0" anchor="t">
            <a:spAutoFit/>
          </a:bodyPr>
          <a:lstStyle>
            <a:defPPr/>
          </a:lstStyle>
          <a:p>
            <a:pPr algn="ctr">
              <a:lnSpc>
                <a:spcPts val="3328"/>
              </a:lnSpc>
              <a:spcBef>
                <a:spcPct val="0"/>
              </a:spcBef>
            </a:pPr>
            <a:r>
              <a:rPr lang="en-US" sz="2377" spc="66">
                <a:solidFill>
                  <a:srgbClr val="FFFFFF"/>
                </a:solidFill>
                <a:latin typeface="TT Supermolot Neue Expanded"/>
              </a:rPr>
              <a:t>Amitava Kar </a:t>
            </a:r>
          </a:p>
        </p:txBody>
      </p:sp>
      <p:sp>
        <p:nvSpPr>
          <p:cNvPr id="10" name="TextBox 10"/>
          <p:cNvSpPr txBox="1"/>
          <p:nvPr/>
        </p:nvSpPr>
        <p:spPr>
          <a:xfrm>
            <a:off x="392333" y="6496113"/>
            <a:ext cx="1960328" cy="261750"/>
          </a:xfrm>
          <a:prstGeom prst="rect">
            <a:avLst/>
          </a:prstGeom>
        </p:spPr>
        <p:txBody>
          <a:bodyPr lIns="0" tIns="0" rIns="0" bIns="0" rtlCol="0" anchor="t">
            <a:spAutoFit/>
          </a:bodyPr>
          <a:lstStyle>
            <a:defPPr/>
          </a:lstStyle>
          <a:p>
            <a:pPr algn="ctr">
              <a:lnSpc>
                <a:spcPts val="2075"/>
              </a:lnSpc>
              <a:spcBef>
                <a:spcPct val="0"/>
              </a:spcBef>
            </a:pPr>
            <a:r>
              <a:rPr lang="en-US" sz="1482" spc="41">
                <a:solidFill>
                  <a:srgbClr val="FFFFFF"/>
                </a:solidFill>
                <a:latin typeface="TT Supermolot Neue Expanded"/>
              </a:rPr>
              <a:t>Ritik Kumar Singh</a:t>
            </a:r>
          </a:p>
        </p:txBody>
      </p:sp>
      <p:sp>
        <p:nvSpPr>
          <p:cNvPr id="11" name="TextBox 11"/>
          <p:cNvSpPr txBox="1"/>
          <p:nvPr/>
        </p:nvSpPr>
        <p:spPr>
          <a:xfrm>
            <a:off x="2701341" y="8426386"/>
            <a:ext cx="2246268" cy="1063625"/>
          </a:xfrm>
          <a:prstGeom prst="rect">
            <a:avLst/>
          </a:prstGeom>
        </p:spPr>
        <p:txBody>
          <a:bodyPr lIns="0" tIns="0" rIns="0" bIns="0" rtlCol="0" anchor="t">
            <a:spAutoFit/>
          </a:bodyPr>
          <a:lstStyle>
            <a:defPPr/>
          </a:lstStyle>
          <a:p>
            <a:pPr algn="ctr">
              <a:lnSpc>
                <a:spcPts val="2800"/>
              </a:lnSpc>
            </a:pPr>
            <a:r>
              <a:rPr lang="en-US" sz="2000">
                <a:solidFill>
                  <a:srgbClr val="FFFFFF"/>
                </a:solidFill>
                <a:latin typeface="TT Supermolot Neue Expanded"/>
              </a:rPr>
              <a:t>3RD YEAR (CSE)</a:t>
            </a:r>
          </a:p>
          <a:p>
            <a:pPr algn="ctr">
              <a:lnSpc>
                <a:spcPts val="2800"/>
              </a:lnSpc>
              <a:spcBef>
                <a:spcPct val="0"/>
              </a:spcBef>
            </a:pPr>
            <a:r>
              <a:rPr lang="en-US" sz="2000">
                <a:solidFill>
                  <a:srgbClr val="FFFFFF"/>
                </a:solidFill>
                <a:latin typeface="TT Supermolot Neue Expanded"/>
              </a:rPr>
              <a:t>Coding &amp; web development</a:t>
            </a:r>
          </a:p>
        </p:txBody>
      </p:sp>
      <p:sp>
        <p:nvSpPr>
          <p:cNvPr id="12" name="Freeform 12"/>
          <p:cNvSpPr/>
          <p:nvPr/>
        </p:nvSpPr>
        <p:spPr>
          <a:xfrm>
            <a:off x="554063" y="1202376"/>
            <a:ext cx="4988477" cy="941575"/>
          </a:xfrm>
          <a:custGeom>
            <a:rect l="l" t="t" r="r" b="b"/>
            <a:pathLst>
              <a:path w="4988477" h="941575">
                <a:moveTo>
                  <a:pt x="0" y="0"/>
                </a:moveTo>
                <a:lnTo>
                  <a:pt x="4988477" y="0"/>
                </a:lnTo>
                <a:lnTo>
                  <a:pt x="4988477" y="941575"/>
                </a:lnTo>
                <a:lnTo>
                  <a:pt x="0" y="941575"/>
                </a:lnTo>
                <a:lnTo>
                  <a:pt x="0" y="0"/>
                </a:lnTo>
                <a:close/>
              </a:path>
            </a:pathLst>
          </a:custGeom>
          <a:blipFill>
            <a:blip r:embed="rId4"/>
            <a:stretch>
              <a:fillRect/>
            </a:stretch>
          </a:blipFill>
        </p:spPr>
        <p:txBody>
          <a:bodyPr/>
          <a:lstStyle>
            <a:defPPr/>
          </a:lstStyle>
          <a:p>
            <a:pPr/>
          </a:p>
        </p:txBody>
      </p:sp>
      <p:sp>
        <p:nvSpPr>
          <p:cNvPr id="13" name="TextBox 13"/>
          <p:cNvSpPr txBox="1"/>
          <p:nvPr/>
        </p:nvSpPr>
        <p:spPr>
          <a:xfrm>
            <a:off x="565501" y="1436655"/>
            <a:ext cx="4988477" cy="415867"/>
          </a:xfrm>
          <a:prstGeom prst="rect">
            <a:avLst/>
          </a:prstGeom>
        </p:spPr>
        <p:txBody>
          <a:bodyPr lIns="0" tIns="0" rIns="0" bIns="0" rtlCol="0" anchor="t">
            <a:spAutoFit/>
          </a:bodyPr>
          <a:lstStyle>
            <a:defPPr/>
          </a:lstStyle>
          <a:p>
            <a:pPr algn="ctr">
              <a:lnSpc>
                <a:spcPts val="3328"/>
              </a:lnSpc>
              <a:spcBef>
                <a:spcPct val="0"/>
              </a:spcBef>
            </a:pPr>
            <a:r>
              <a:rPr lang="en-US" sz="2377" spc="342">
                <a:solidFill>
                  <a:srgbClr val="FFFFFF"/>
                </a:solidFill>
                <a:latin typeface="TT Supermolot Neue Expanded Bold"/>
              </a:rPr>
              <a:t>The Space Strikers </a:t>
            </a:r>
          </a:p>
        </p:txBody>
      </p:sp>
      <p:grpSp>
        <p:nvGrpSpPr>
          <p:cNvPr id="14" name="Group 14"/>
          <p:cNvGrpSpPr>
            <a:grpSpLocks noChangeAspect="1"/>
          </p:cNvGrpSpPr>
          <p:nvPr/>
        </p:nvGrpSpPr>
        <p:grpSpPr>
          <a:xfrm>
            <a:off x="2778654" y="5597755"/>
            <a:ext cx="2091641" cy="2161650"/>
            <a:chExt cx="6362700" cy="6575666"/>
          </a:xfrm>
        </p:grpSpPr>
        <p:sp>
          <p:nvSpPr>
            <p:cNvPr id="15" name="Freeform 15"/>
            <p:cNvSpPr/>
            <p:nvPr/>
          </p:nvSpPr>
          <p:spPr>
            <a:xfrm>
              <a:off x="6350" y="6350"/>
              <a:ext cx="6350012" cy="6562979"/>
            </a:xfrm>
            <a:custGeom>
              <a:rect l="l" t="t" r="r" b="b"/>
              <a:pathLst>
                <a:path w="6350012" h="6562979">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2" y="484594"/>
                    <a:pt x="6350012" y="1082383"/>
                  </a:cubicBezTo>
                  <a:lnTo>
                    <a:pt x="6350012" y="5480583"/>
                  </a:lnTo>
                  <a:close/>
                </a:path>
              </a:pathLst>
            </a:custGeom>
            <a:blipFill>
              <a:blip r:embed="rId6"/>
              <a:stretch>
                <a:fillRect t="-2584" b="-2584"/>
              </a:stretch>
            </a:blipFill>
          </p:spPr>
          <p:txBody>
            <a:bodyPr/>
            <a:lstStyle>
              <a:defPPr/>
            </a:lstStyle>
            <a:p>
              <a:pPr/>
            </a:p>
          </p:txBody>
        </p:sp>
      </p:grpSp>
      <p:grpSp>
        <p:nvGrpSpPr>
          <p:cNvPr id="16" name="Group 16"/>
          <p:cNvGrpSpPr>
            <a:grpSpLocks noChangeAspect="1"/>
          </p:cNvGrpSpPr>
          <p:nvPr/>
        </p:nvGrpSpPr>
        <p:grpSpPr>
          <a:xfrm>
            <a:off x="5156045" y="3293527"/>
            <a:ext cx="2482800" cy="2565902"/>
            <a:chExt cx="6362700" cy="6575666"/>
          </a:xfrm>
        </p:grpSpPr>
        <p:sp>
          <p:nvSpPr>
            <p:cNvPr id="17" name="Freeform 17"/>
            <p:cNvSpPr/>
            <p:nvPr/>
          </p:nvSpPr>
          <p:spPr>
            <a:xfrm>
              <a:off x="6350" y="6350"/>
              <a:ext cx="6350012" cy="6562979"/>
            </a:xfrm>
            <a:custGeom>
              <a:rect l="l" t="t" r="r" b="b"/>
              <a:pathLst>
                <a:path w="6350012" h="6562979">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2" y="484594"/>
                    <a:pt x="6350012" y="1082383"/>
                  </a:cubicBezTo>
                  <a:lnTo>
                    <a:pt x="6350012" y="5480583"/>
                  </a:lnTo>
                  <a:close/>
                </a:path>
              </a:pathLst>
            </a:custGeom>
            <a:blipFill>
              <a:blip r:embed="rId7"/>
              <a:stretch>
                <a:fillRect t="-203" b="-203"/>
              </a:stretch>
            </a:blipFill>
          </p:spPr>
          <p:txBody>
            <a:bodyPr/>
            <a:lstStyle>
              <a:defPPr/>
            </a:lstStyle>
            <a:p>
              <a:pPr/>
            </a:p>
          </p:txBody>
        </p:sp>
      </p:grpSp>
      <p:grpSp>
        <p:nvGrpSpPr>
          <p:cNvPr id="18" name="Group 18"/>
          <p:cNvGrpSpPr>
            <a:grpSpLocks noChangeAspect="1"/>
          </p:cNvGrpSpPr>
          <p:nvPr/>
        </p:nvGrpSpPr>
        <p:grpSpPr>
          <a:xfrm>
            <a:off x="8118721" y="5537248"/>
            <a:ext cx="2221086" cy="2295429"/>
            <a:chExt cx="6362700" cy="6575666"/>
          </a:xfrm>
        </p:grpSpPr>
        <p:sp>
          <p:nvSpPr>
            <p:cNvPr id="19" name="Freeform 19"/>
            <p:cNvSpPr/>
            <p:nvPr/>
          </p:nvSpPr>
          <p:spPr>
            <a:xfrm>
              <a:off x="6350" y="6350"/>
              <a:ext cx="6350012" cy="6562979"/>
            </a:xfrm>
            <a:custGeom>
              <a:rect l="l" t="t" r="r" b="b"/>
              <a:pathLst>
                <a:path w="6350012" h="6562979">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2" y="484594"/>
                    <a:pt x="6350012" y="1082383"/>
                  </a:cubicBezTo>
                  <a:lnTo>
                    <a:pt x="6350012" y="5480583"/>
                  </a:lnTo>
                  <a:close/>
                </a:path>
              </a:pathLst>
            </a:custGeom>
            <a:blipFill>
              <a:blip r:embed="rId8"/>
              <a:stretch>
                <a:fillRect t="-20787" b="-20787"/>
              </a:stretch>
            </a:blipFill>
          </p:spPr>
          <p:txBody>
            <a:bodyPr/>
            <a:lstStyle>
              <a:defPPr/>
            </a:lstStyle>
            <a:p>
              <a:pPr/>
            </a:p>
          </p:txBody>
        </p:sp>
      </p:grpSp>
      <p:sp>
        <p:nvSpPr>
          <p:cNvPr id="20" name="TextBox 20"/>
          <p:cNvSpPr txBox="1"/>
          <p:nvPr/>
        </p:nvSpPr>
        <p:spPr>
          <a:xfrm>
            <a:off x="5024403" y="5993918"/>
            <a:ext cx="2941918" cy="415867"/>
          </a:xfrm>
          <a:prstGeom prst="rect">
            <a:avLst/>
          </a:prstGeom>
        </p:spPr>
        <p:txBody>
          <a:bodyPr lIns="0" tIns="0" rIns="0" bIns="0" rtlCol="0" anchor="t">
            <a:spAutoFit/>
          </a:bodyPr>
          <a:lstStyle>
            <a:defPPr/>
          </a:lstStyle>
          <a:p>
            <a:pPr algn="ctr">
              <a:lnSpc>
                <a:spcPts val="3328"/>
              </a:lnSpc>
              <a:spcBef>
                <a:spcPct val="0"/>
              </a:spcBef>
            </a:pPr>
            <a:r>
              <a:rPr lang="en-US" sz="2377" spc="66">
                <a:solidFill>
                  <a:srgbClr val="FFFFFF"/>
                </a:solidFill>
                <a:latin typeface="TT Supermolot Neue Expanded"/>
              </a:rPr>
              <a:t>Jui Dey</a:t>
            </a:r>
          </a:p>
        </p:txBody>
      </p:sp>
      <p:sp>
        <p:nvSpPr>
          <p:cNvPr id="21" name="Freeform 21"/>
          <p:cNvSpPr/>
          <p:nvPr/>
        </p:nvSpPr>
        <p:spPr>
          <a:xfrm>
            <a:off x="5022695" y="5978603"/>
            <a:ext cx="2943626" cy="555609"/>
          </a:xfrm>
          <a:custGeom>
            <a:rect l="l" t="t" r="r" b="b"/>
            <a:pathLst>
              <a:path w="2943626" h="555609">
                <a:moveTo>
                  <a:pt x="0" y="0"/>
                </a:moveTo>
                <a:lnTo>
                  <a:pt x="2943626" y="0"/>
                </a:lnTo>
                <a:lnTo>
                  <a:pt x="2943626" y="555610"/>
                </a:lnTo>
                <a:lnTo>
                  <a:pt x="0" y="555610"/>
                </a:lnTo>
                <a:lnTo>
                  <a:pt x="0" y="0"/>
                </a:lnTo>
                <a:close/>
              </a:path>
            </a:pathLst>
          </a:custGeom>
          <a:blipFill>
            <a:blip r:embed="rId4"/>
            <a:stretch>
              <a:fillRect/>
            </a:stretch>
          </a:blipFill>
        </p:spPr>
        <p:txBody>
          <a:bodyPr/>
          <a:lstStyle>
            <a:defPPr/>
          </a:lstStyle>
          <a:p>
            <a:pPr/>
          </a:p>
        </p:txBody>
      </p:sp>
      <p:sp>
        <p:nvSpPr>
          <p:cNvPr id="22" name="Freeform 22"/>
          <p:cNvSpPr/>
          <p:nvPr/>
        </p:nvSpPr>
        <p:spPr>
          <a:xfrm>
            <a:off x="7595987" y="7927927"/>
            <a:ext cx="2943626" cy="555609"/>
          </a:xfrm>
          <a:custGeom>
            <a:rect l="l" t="t" r="r" b="b"/>
            <a:pathLst>
              <a:path w="2943626" h="555609">
                <a:moveTo>
                  <a:pt x="0" y="0"/>
                </a:moveTo>
                <a:lnTo>
                  <a:pt x="2943626" y="0"/>
                </a:lnTo>
                <a:lnTo>
                  <a:pt x="2943626" y="555609"/>
                </a:lnTo>
                <a:lnTo>
                  <a:pt x="0" y="555609"/>
                </a:lnTo>
                <a:lnTo>
                  <a:pt x="0" y="0"/>
                </a:lnTo>
                <a:close/>
              </a:path>
            </a:pathLst>
          </a:custGeom>
          <a:blipFill>
            <a:blip r:embed="rId4"/>
            <a:stretch>
              <a:fillRect/>
            </a:stretch>
          </a:blipFill>
        </p:spPr>
        <p:txBody>
          <a:bodyPr/>
          <a:lstStyle>
            <a:defPPr/>
          </a:lstStyle>
          <a:p>
            <a:pPr/>
          </a:p>
        </p:txBody>
      </p:sp>
      <p:sp>
        <p:nvSpPr>
          <p:cNvPr id="23" name="Freeform 23"/>
          <p:cNvSpPr/>
          <p:nvPr/>
        </p:nvSpPr>
        <p:spPr>
          <a:xfrm>
            <a:off x="10873040" y="6115169"/>
            <a:ext cx="2943626" cy="555609"/>
          </a:xfrm>
          <a:custGeom>
            <a:rect l="l" t="t" r="r" b="b"/>
            <a:pathLst>
              <a:path w="2943626" h="555609">
                <a:moveTo>
                  <a:pt x="0" y="0"/>
                </a:moveTo>
                <a:lnTo>
                  <a:pt x="2943626" y="0"/>
                </a:lnTo>
                <a:lnTo>
                  <a:pt x="2943626" y="555609"/>
                </a:lnTo>
                <a:lnTo>
                  <a:pt x="0" y="555609"/>
                </a:lnTo>
                <a:lnTo>
                  <a:pt x="0" y="0"/>
                </a:lnTo>
                <a:close/>
              </a:path>
            </a:pathLst>
          </a:custGeom>
          <a:blipFill>
            <a:blip r:embed="rId4"/>
            <a:stretch>
              <a:fillRect/>
            </a:stretch>
          </a:blipFill>
        </p:spPr>
        <p:txBody>
          <a:bodyPr/>
          <a:lstStyle>
            <a:defPPr/>
          </a:lstStyle>
          <a:p>
            <a:pPr/>
          </a:p>
        </p:txBody>
      </p:sp>
      <p:grpSp>
        <p:nvGrpSpPr>
          <p:cNvPr id="24" name="Group 24"/>
          <p:cNvGrpSpPr>
            <a:grpSpLocks noChangeAspect="1"/>
          </p:cNvGrpSpPr>
          <p:nvPr/>
        </p:nvGrpSpPr>
        <p:grpSpPr>
          <a:xfrm>
            <a:off x="11103453" y="3485166"/>
            <a:ext cx="2482800" cy="2565902"/>
            <a:chExt cx="6362700" cy="6575666"/>
          </a:xfrm>
        </p:grpSpPr>
        <p:sp>
          <p:nvSpPr>
            <p:cNvPr id="25" name="Freeform 25"/>
            <p:cNvSpPr/>
            <p:nvPr/>
          </p:nvSpPr>
          <p:spPr>
            <a:xfrm>
              <a:off x="6350" y="6350"/>
              <a:ext cx="6350012" cy="6562979"/>
            </a:xfrm>
            <a:custGeom>
              <a:rect l="l" t="t" r="r" b="b"/>
              <a:pathLst>
                <a:path w="6350012" h="6562979">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2" y="484594"/>
                    <a:pt x="6350012" y="1082383"/>
                  </a:cubicBezTo>
                  <a:lnTo>
                    <a:pt x="6350012" y="5480583"/>
                  </a:lnTo>
                  <a:close/>
                </a:path>
              </a:pathLst>
            </a:custGeom>
            <a:blipFill>
              <a:blip r:embed="rId9"/>
              <a:stretch>
                <a:fillRect l="-17050" r="-17050"/>
              </a:stretch>
            </a:blipFill>
          </p:spPr>
          <p:txBody>
            <a:bodyPr/>
            <a:lstStyle>
              <a:defPPr/>
            </a:lstStyle>
            <a:p>
              <a:pPr/>
            </a:p>
          </p:txBody>
        </p:sp>
      </p:grpSp>
      <p:sp>
        <p:nvSpPr>
          <p:cNvPr id="26" name="TextBox 26"/>
          <p:cNvSpPr txBox="1"/>
          <p:nvPr/>
        </p:nvSpPr>
        <p:spPr>
          <a:xfrm>
            <a:off x="11027762" y="6118923"/>
            <a:ext cx="2634182" cy="415290"/>
          </a:xfrm>
          <a:prstGeom prst="rect">
            <a:avLst/>
          </a:prstGeom>
        </p:spPr>
        <p:txBody>
          <a:bodyPr lIns="0" tIns="0" rIns="0" bIns="0" rtlCol="0" anchor="t">
            <a:spAutoFit/>
          </a:bodyPr>
          <a:lstStyle>
            <a:defPPr/>
          </a:lstStyle>
          <a:p>
            <a:pPr algn="ctr">
              <a:lnSpc>
                <a:spcPts val="3359"/>
              </a:lnSpc>
              <a:spcBef>
                <a:spcPct val="0"/>
              </a:spcBef>
            </a:pPr>
            <a:r>
              <a:rPr lang="en-US" sz="2400" spc="67">
                <a:solidFill>
                  <a:srgbClr val="FFFFFF"/>
                </a:solidFill>
                <a:latin typeface="TT Supermolot Neue Expanded"/>
              </a:rPr>
              <a:t>Arnesh Pal</a:t>
            </a:r>
          </a:p>
        </p:txBody>
      </p:sp>
      <p:sp>
        <p:nvSpPr>
          <p:cNvPr id="27" name="TextBox 27"/>
          <p:cNvSpPr txBox="1"/>
          <p:nvPr/>
        </p:nvSpPr>
        <p:spPr>
          <a:xfrm>
            <a:off x="7673041" y="7969255"/>
            <a:ext cx="2941918" cy="415867"/>
          </a:xfrm>
          <a:prstGeom prst="rect">
            <a:avLst/>
          </a:prstGeom>
        </p:spPr>
        <p:txBody>
          <a:bodyPr lIns="0" tIns="0" rIns="0" bIns="0" rtlCol="0" anchor="t">
            <a:spAutoFit/>
          </a:bodyPr>
          <a:lstStyle>
            <a:defPPr/>
          </a:lstStyle>
          <a:p>
            <a:pPr algn="ctr">
              <a:lnSpc>
                <a:spcPts val="3328"/>
              </a:lnSpc>
              <a:spcBef>
                <a:spcPct val="0"/>
              </a:spcBef>
            </a:pPr>
            <a:r>
              <a:rPr lang="en-US" sz="2377" spc="66">
                <a:solidFill>
                  <a:srgbClr val="FFFFFF"/>
                </a:solidFill>
                <a:latin typeface="TT Supermolot Neue Expanded"/>
              </a:rPr>
              <a:t>Soumitra Mondal </a:t>
            </a:r>
          </a:p>
        </p:txBody>
      </p:sp>
      <p:sp>
        <p:nvSpPr>
          <p:cNvPr id="28" name="TextBox 28"/>
          <p:cNvSpPr txBox="1"/>
          <p:nvPr/>
        </p:nvSpPr>
        <p:spPr>
          <a:xfrm>
            <a:off x="517790" y="6933551"/>
            <a:ext cx="1709415" cy="1081751"/>
          </a:xfrm>
          <a:prstGeom prst="rect">
            <a:avLst/>
          </a:prstGeom>
        </p:spPr>
        <p:txBody>
          <a:bodyPr lIns="0" tIns="0" rIns="0" bIns="0" rtlCol="0" anchor="t">
            <a:spAutoFit/>
          </a:bodyPr>
          <a:lstStyle>
            <a:defPPr/>
          </a:lstStyle>
          <a:p>
            <a:pPr algn="ctr">
              <a:lnSpc>
                <a:spcPts val="2130"/>
              </a:lnSpc>
            </a:pPr>
          </a:p>
          <a:p>
            <a:pPr algn="ctr">
              <a:lnSpc>
                <a:spcPts val="2130"/>
              </a:lnSpc>
            </a:pPr>
            <a:r>
              <a:rPr lang="en-US" sz="1522">
                <a:solidFill>
                  <a:srgbClr val="FFFFFF"/>
                </a:solidFill>
                <a:latin typeface="TT Supermolot Neue Expanded"/>
              </a:rPr>
              <a:t>3rd year (CSE)</a:t>
            </a:r>
          </a:p>
          <a:p>
            <a:pPr algn="ctr">
              <a:lnSpc>
                <a:spcPts val="2130"/>
              </a:lnSpc>
              <a:spcBef>
                <a:spcPct val="0"/>
              </a:spcBef>
            </a:pPr>
            <a:r>
              <a:rPr lang="en-US" sz="1522">
                <a:solidFill>
                  <a:srgbClr val="FFFFFF"/>
                </a:solidFill>
                <a:latin typeface="TT Supermolot Neue Expanded"/>
              </a:rPr>
              <a:t> Arts &amp; Web design</a:t>
            </a:r>
          </a:p>
        </p:txBody>
      </p:sp>
      <p:sp>
        <p:nvSpPr>
          <p:cNvPr id="29" name="TextBox 29"/>
          <p:cNvSpPr txBox="1"/>
          <p:nvPr/>
        </p:nvSpPr>
        <p:spPr>
          <a:xfrm>
            <a:off x="5225323" y="6477063"/>
            <a:ext cx="2538369" cy="1063625"/>
          </a:xfrm>
          <a:prstGeom prst="rect">
            <a:avLst/>
          </a:prstGeom>
        </p:spPr>
        <p:txBody>
          <a:bodyPr lIns="0" tIns="0" rIns="0" bIns="0" rtlCol="0" anchor="t">
            <a:spAutoFit/>
          </a:bodyPr>
          <a:lstStyle>
            <a:defPPr/>
          </a:lstStyle>
          <a:p>
            <a:pPr algn="ctr">
              <a:lnSpc>
                <a:spcPts val="2800"/>
              </a:lnSpc>
            </a:pPr>
            <a:r>
              <a:rPr lang="en-US" sz="2000">
                <a:solidFill>
                  <a:srgbClr val="FFFFFF"/>
                </a:solidFill>
                <a:latin typeface="TT Supermolot Neue Expanded"/>
              </a:rPr>
              <a:t>3RD YEAR (CSE)</a:t>
            </a:r>
          </a:p>
          <a:p>
            <a:pPr algn="ctr">
              <a:lnSpc>
                <a:spcPts val="2800"/>
              </a:lnSpc>
              <a:spcBef>
                <a:spcPct val="0"/>
              </a:spcBef>
            </a:pPr>
            <a:r>
              <a:rPr lang="en-US" sz="2000">
                <a:solidFill>
                  <a:srgbClr val="FFFFFF"/>
                </a:solidFill>
                <a:latin typeface="TT Supermolot Neue Expanded"/>
              </a:rPr>
              <a:t>Writing &amp; Communication</a:t>
            </a:r>
          </a:p>
        </p:txBody>
      </p:sp>
      <p:sp>
        <p:nvSpPr>
          <p:cNvPr id="30" name="TextBox 30"/>
          <p:cNvSpPr txBox="1"/>
          <p:nvPr/>
        </p:nvSpPr>
        <p:spPr>
          <a:xfrm>
            <a:off x="14762755" y="8697913"/>
            <a:ext cx="2246268" cy="1063625"/>
          </a:xfrm>
          <a:prstGeom prst="rect">
            <a:avLst/>
          </a:prstGeom>
        </p:spPr>
        <p:txBody>
          <a:bodyPr lIns="0" tIns="0" rIns="0" bIns="0" rtlCol="0" anchor="t">
            <a:spAutoFit/>
          </a:bodyPr>
          <a:lstStyle>
            <a:defPPr/>
          </a:lstStyle>
          <a:p>
            <a:pPr algn="ctr">
              <a:lnSpc>
                <a:spcPts val="2800"/>
              </a:lnSpc>
            </a:pPr>
            <a:r>
              <a:rPr lang="en-US" sz="2000">
                <a:solidFill>
                  <a:srgbClr val="FFFFFF"/>
                </a:solidFill>
                <a:latin typeface="TT Supermolot Neue Expanded"/>
              </a:rPr>
              <a:t>3RD YEAR (CSE)</a:t>
            </a:r>
          </a:p>
          <a:p>
            <a:pPr algn="ctr">
              <a:lnSpc>
                <a:spcPts val="2800"/>
              </a:lnSpc>
              <a:spcBef>
                <a:spcPct val="0"/>
              </a:spcBef>
            </a:pPr>
            <a:r>
              <a:rPr lang="en-US" sz="2000">
                <a:solidFill>
                  <a:srgbClr val="FFFFFF"/>
                </a:solidFill>
                <a:latin typeface="TT Supermolot Neue Expanded"/>
              </a:rPr>
              <a:t>Video editing &amp; Frontend</a:t>
            </a:r>
          </a:p>
        </p:txBody>
      </p:sp>
      <p:sp>
        <p:nvSpPr>
          <p:cNvPr id="31" name="TextBox 31"/>
          <p:cNvSpPr txBox="1"/>
          <p:nvPr/>
        </p:nvSpPr>
        <p:spPr>
          <a:xfrm>
            <a:off x="7193611" y="8521700"/>
            <a:ext cx="3748377" cy="1416050"/>
          </a:xfrm>
          <a:prstGeom prst="rect">
            <a:avLst/>
          </a:prstGeom>
        </p:spPr>
        <p:txBody>
          <a:bodyPr lIns="0" tIns="0" rIns="0" bIns="0" rtlCol="0" anchor="t">
            <a:spAutoFit/>
          </a:bodyPr>
          <a:lstStyle>
            <a:defPPr/>
          </a:lstStyle>
          <a:p>
            <a:pPr algn="ctr">
              <a:lnSpc>
                <a:spcPts val="2800"/>
              </a:lnSpc>
            </a:pPr>
            <a:r>
              <a:rPr lang="en-US" sz="2000">
                <a:solidFill>
                  <a:srgbClr val="FFFFFF"/>
                </a:solidFill>
                <a:latin typeface="TT Supermolot Neue Expanded"/>
              </a:rPr>
              <a:t>3RD YEAR (CSE) </a:t>
            </a:r>
          </a:p>
          <a:p>
            <a:pPr algn="ctr">
              <a:lnSpc>
                <a:spcPts val="2800"/>
              </a:lnSpc>
            </a:pPr>
            <a:r>
              <a:rPr lang="en-US" sz="2000">
                <a:solidFill>
                  <a:srgbClr val="FFFFFF"/>
                </a:solidFill>
                <a:latin typeface="TT Supermolot Neue Expanded"/>
              </a:rPr>
              <a:t>Presentation, Hardware </a:t>
            </a:r>
          </a:p>
          <a:p>
            <a:pPr algn="ctr">
              <a:lnSpc>
                <a:spcPts val="2800"/>
              </a:lnSpc>
              <a:spcBef>
                <a:spcPct val="0"/>
              </a:spcBef>
            </a:pPr>
            <a:r>
              <a:rPr lang="en-US" sz="2000">
                <a:solidFill>
                  <a:srgbClr val="FFFFFF"/>
                </a:solidFill>
                <a:latin typeface="TT Supermolot Neue Expanded"/>
              </a:rPr>
              <a:t>&amp; Public Speaking</a:t>
            </a:r>
          </a:p>
        </p:txBody>
      </p:sp>
      <p:grpSp>
        <p:nvGrpSpPr>
          <p:cNvPr id="32" name="Group 32"/>
          <p:cNvGrpSpPr>
            <a:grpSpLocks noChangeAspect="1"/>
          </p:cNvGrpSpPr>
          <p:nvPr/>
        </p:nvGrpSpPr>
        <p:grpSpPr>
          <a:xfrm>
            <a:off x="14645342" y="5402011"/>
            <a:ext cx="2482800" cy="2565902"/>
            <a:chExt cx="6362700" cy="6575666"/>
          </a:xfrm>
        </p:grpSpPr>
        <p:sp>
          <p:nvSpPr>
            <p:cNvPr id="33" name="Freeform 33"/>
            <p:cNvSpPr/>
            <p:nvPr/>
          </p:nvSpPr>
          <p:spPr>
            <a:xfrm>
              <a:off x="6350" y="6350"/>
              <a:ext cx="6350012" cy="6562979"/>
            </a:xfrm>
            <a:custGeom>
              <a:rect l="l" t="t" r="r" b="b"/>
              <a:pathLst>
                <a:path w="6350012" h="6562979">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2" y="484594"/>
                    <a:pt x="6350012" y="1082383"/>
                  </a:cubicBezTo>
                  <a:lnTo>
                    <a:pt x="6350012" y="5480583"/>
                  </a:lnTo>
                  <a:close/>
                </a:path>
              </a:pathLst>
            </a:custGeom>
            <a:blipFill>
              <a:blip r:embed="rId10"/>
              <a:stretch>
                <a:fillRect t="-3959" b="-3959"/>
              </a:stretch>
            </a:blipFill>
          </p:spPr>
          <p:txBody>
            <a:bodyPr/>
            <a:lstStyle>
              <a:defPPr/>
            </a:lstStyle>
            <a:p>
              <a:pPr/>
            </a:p>
          </p:txBody>
        </p:sp>
      </p:grpSp>
      <p:sp>
        <p:nvSpPr>
          <p:cNvPr id="34" name="TextBox 34"/>
          <p:cNvSpPr txBox="1"/>
          <p:nvPr/>
        </p:nvSpPr>
        <p:spPr>
          <a:xfrm>
            <a:off x="14414929" y="8064537"/>
            <a:ext cx="2941918" cy="415867"/>
          </a:xfrm>
          <a:prstGeom prst="rect">
            <a:avLst/>
          </a:prstGeom>
        </p:spPr>
        <p:txBody>
          <a:bodyPr lIns="0" tIns="0" rIns="0" bIns="0" rtlCol="0" anchor="t">
            <a:spAutoFit/>
          </a:bodyPr>
          <a:lstStyle>
            <a:defPPr/>
          </a:lstStyle>
          <a:p>
            <a:pPr algn="ctr">
              <a:lnSpc>
                <a:spcPts val="3328"/>
              </a:lnSpc>
              <a:spcBef>
                <a:spcPct val="0"/>
              </a:spcBef>
            </a:pPr>
            <a:r>
              <a:rPr lang="en-US" sz="2377" spc="66">
                <a:solidFill>
                  <a:srgbClr val="FFFFFF"/>
                </a:solidFill>
                <a:latin typeface="TT Supermolot Neue Expanded"/>
              </a:rPr>
              <a:t>Rudrasom Shee</a:t>
            </a:r>
          </a:p>
        </p:txBody>
      </p:sp>
      <p:sp>
        <p:nvSpPr>
          <p:cNvPr id="35" name="Freeform 35"/>
          <p:cNvSpPr/>
          <p:nvPr/>
        </p:nvSpPr>
        <p:spPr>
          <a:xfrm>
            <a:off x="14413221" y="8072381"/>
            <a:ext cx="2943626" cy="555609"/>
          </a:xfrm>
          <a:custGeom>
            <a:rect l="l" t="t" r="r" b="b"/>
            <a:pathLst>
              <a:path w="2943626" h="555609">
                <a:moveTo>
                  <a:pt x="0" y="0"/>
                </a:moveTo>
                <a:lnTo>
                  <a:pt x="2943626" y="0"/>
                </a:lnTo>
                <a:lnTo>
                  <a:pt x="2943626" y="555610"/>
                </a:lnTo>
                <a:lnTo>
                  <a:pt x="0" y="555610"/>
                </a:lnTo>
                <a:lnTo>
                  <a:pt x="0" y="0"/>
                </a:lnTo>
                <a:close/>
              </a:path>
            </a:pathLst>
          </a:custGeom>
          <a:blipFill>
            <a:blip r:embed="rId4"/>
            <a:stretch>
              <a:fillRect/>
            </a:stretch>
          </a:blipFill>
        </p:spPr>
        <p:txBody>
          <a:bodyPr/>
          <a:lstStyle>
            <a:defPPr/>
          </a:lstStyle>
          <a:p>
            <a:pPr/>
          </a:p>
        </p:txBody>
      </p:sp>
      <p:sp>
        <p:nvSpPr>
          <p:cNvPr id="36" name="TextBox 36"/>
          <p:cNvSpPr txBox="1"/>
          <p:nvPr/>
        </p:nvSpPr>
        <p:spPr>
          <a:xfrm>
            <a:off x="10539613" y="6789681"/>
            <a:ext cx="3748377" cy="1416050"/>
          </a:xfrm>
          <a:prstGeom prst="rect">
            <a:avLst/>
          </a:prstGeom>
        </p:spPr>
        <p:txBody>
          <a:bodyPr lIns="0" tIns="0" rIns="0" bIns="0" rtlCol="0" anchor="t">
            <a:spAutoFit/>
          </a:bodyPr>
          <a:lstStyle>
            <a:defPPr/>
          </a:lstStyle>
          <a:p>
            <a:pPr algn="ctr">
              <a:lnSpc>
                <a:spcPts val="2800"/>
              </a:lnSpc>
            </a:pPr>
            <a:r>
              <a:rPr lang="en-US" sz="2000">
                <a:solidFill>
                  <a:srgbClr val="FFFFFF"/>
                </a:solidFill>
                <a:latin typeface="TT Supermolot Neue Expanded"/>
              </a:rPr>
              <a:t>3RD YEAR (CSE) </a:t>
            </a:r>
          </a:p>
          <a:p>
            <a:pPr algn="ctr">
              <a:lnSpc>
                <a:spcPts val="2800"/>
              </a:lnSpc>
            </a:pPr>
            <a:r>
              <a:rPr lang="en-US" sz="2000">
                <a:solidFill>
                  <a:srgbClr val="FFFFFF"/>
                </a:solidFill>
                <a:latin typeface="TT Supermolot Neue Expanded"/>
              </a:rPr>
              <a:t>Presentation, Hardware </a:t>
            </a:r>
          </a:p>
          <a:p>
            <a:pPr algn="ctr">
              <a:lnSpc>
                <a:spcPts val="2800"/>
              </a:lnSpc>
              <a:spcBef>
                <a:spcPct val="0"/>
              </a:spcBef>
            </a:pPr>
            <a:r>
              <a:rPr lang="en-US" sz="2000">
                <a:solidFill>
                  <a:srgbClr val="FFFFFF"/>
                </a:solidFill>
                <a:latin typeface="TT Supermolot Neue Expanded"/>
              </a:rPr>
              <a:t>&amp; Public Speaking</a:t>
            </a:r>
          </a:p>
        </p:txBody>
      </p:sp>
    </p:spTree>
  </p:cSld>
  <p:clrMapOvr>
    <a:masterClrMapping/>
  </p:clrMapOvr>
  <p:transition/>
  <p:timing/>
</p:sld>
</file>

<file path=ppt/slides/slide3.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Freeform 2"/>
          <p:cNvSpPr/>
          <p:nvPr/>
        </p:nvSpPr>
        <p:spPr>
          <a:xfrm>
            <a:off x="0" y="0"/>
            <a:ext cx="18288000" cy="10287000"/>
          </a:xfrm>
          <a:custGeom>
            <a:rect l="l" t="t" r="r" b="b"/>
            <a:pathLst>
              <a:path w="18288000" h="10287000">
                <a:moveTo>
                  <a:pt x="0" y="0"/>
                </a:moveTo>
                <a:lnTo>
                  <a:pt x="18288000" y="0"/>
                </a:lnTo>
                <a:lnTo>
                  <a:pt x="18288000" y="10287000"/>
                </a:lnTo>
                <a:lnTo>
                  <a:pt x="0" y="10287000"/>
                </a:lnTo>
                <a:lnTo>
                  <a:pt x="0" y="0"/>
                </a:lnTo>
                <a:close/>
              </a:path>
            </a:pathLst>
          </a:custGeom>
          <a:blipFill>
            <a:blip r:embed="rId2"/>
            <a:stretch>
              <a:fillRect t="-14999" b="-15000"/>
            </a:stretch>
          </a:blipFill>
        </p:spPr>
        <p:txBody>
          <a:bodyPr/>
          <a:lstStyle>
            <a:defPPr/>
          </a:lstStyle>
          <a:p>
            <a:pPr/>
          </a:p>
        </p:txBody>
      </p:sp>
      <p:grpSp>
        <p:nvGrpSpPr>
          <p:cNvPr id="3" name="Group 3"/>
          <p:cNvGrpSpPr>
            <a:grpSpLocks noChangeAspect="1"/>
          </p:cNvGrpSpPr>
          <p:nvPr/>
        </p:nvGrpSpPr>
        <p:grpSpPr>
          <a:xfrm>
            <a:off x="13803229" y="2136059"/>
            <a:ext cx="6656683" cy="2662673"/>
            <a:chExt cx="6350000" cy="2540000"/>
          </a:xfrm>
        </p:grpSpPr>
        <p:sp>
          <p:nvSpPr>
            <p:cNvPr id="4" name="Freeform 4"/>
            <p:cNvSpPr/>
            <p:nvPr/>
          </p:nvSpPr>
          <p:spPr>
            <a:xfrm>
              <a:off x="0" y="0"/>
              <a:ext cx="6350000" cy="2540000"/>
            </a:xfrm>
            <a:custGeom>
              <a:rect l="l" t="t" r="r" b="b"/>
              <a:pathLst>
                <a:path w="6350000" h="2540000">
                  <a:moveTo>
                    <a:pt x="0" y="1270000"/>
                  </a:moveTo>
                  <a:lnTo>
                    <a:pt x="0" y="1270000"/>
                  </a:lnTo>
                  <a:cubicBezTo>
                    <a:pt x="0" y="568960"/>
                    <a:pt x="568960" y="0"/>
                    <a:pt x="1270000" y="0"/>
                  </a:cubicBezTo>
                  <a:lnTo>
                    <a:pt x="5080000" y="0"/>
                  </a:lnTo>
                  <a:cubicBezTo>
                    <a:pt x="5781040" y="0"/>
                    <a:pt x="6350000" y="568960"/>
                    <a:pt x="6350000" y="1270000"/>
                  </a:cubicBezTo>
                  <a:lnTo>
                    <a:pt x="6350000" y="1270000"/>
                  </a:lnTo>
                  <a:cubicBezTo>
                    <a:pt x="6350000" y="1971040"/>
                    <a:pt x="5781040" y="2540000"/>
                    <a:pt x="5080000" y="2540000"/>
                  </a:cubicBezTo>
                  <a:lnTo>
                    <a:pt x="1270000" y="2540000"/>
                  </a:lnTo>
                  <a:cubicBezTo>
                    <a:pt x="568960" y="2540000"/>
                    <a:pt x="0" y="1971040"/>
                    <a:pt x="0" y="1270000"/>
                  </a:cubicBezTo>
                  <a:close/>
                </a:path>
              </a:pathLst>
            </a:custGeom>
            <a:blipFill>
              <a:blip r:embed="rId3"/>
              <a:stretch>
                <a:fillRect t="-15937" b="-15937"/>
              </a:stretch>
            </a:blipFill>
          </p:spPr>
          <p:txBody>
            <a:bodyPr/>
            <a:lstStyle>
              <a:defPPr/>
            </a:lstStyle>
            <a:p>
              <a:pPr/>
            </a:p>
          </p:txBody>
        </p:sp>
        <p:sp>
          <p:nvSpPr>
            <p:cNvPr id="5" name="Freeform 5"/>
            <p:cNvSpPr/>
            <p:nvPr/>
          </p:nvSpPr>
          <p:spPr>
            <a:xfrm>
              <a:off x="0" y="0"/>
              <a:ext cx="6350000" cy="2540000"/>
            </a:xfrm>
            <a:custGeom>
              <a:rect l="l" t="t" r="r" b="b"/>
              <a:pathLst>
                <a:path w="6350000" h="2540000">
                  <a:moveTo>
                    <a:pt x="5080000" y="19050"/>
                  </a:moveTo>
                  <a:cubicBezTo>
                    <a:pt x="5769610" y="19050"/>
                    <a:pt x="6330950" y="580390"/>
                    <a:pt x="6330950" y="1270000"/>
                  </a:cubicBezTo>
                  <a:cubicBezTo>
                    <a:pt x="6330950" y="1959610"/>
                    <a:pt x="5769610" y="2520950"/>
                    <a:pt x="5080000" y="2520950"/>
                  </a:cubicBezTo>
                  <a:lnTo>
                    <a:pt x="1270000" y="2520950"/>
                  </a:lnTo>
                  <a:cubicBezTo>
                    <a:pt x="580390" y="2520950"/>
                    <a:pt x="19050" y="1959610"/>
                    <a:pt x="19050" y="1270000"/>
                  </a:cubicBezTo>
                  <a:cubicBezTo>
                    <a:pt x="19050" y="580390"/>
                    <a:pt x="580390" y="19050"/>
                    <a:pt x="1270000" y="19050"/>
                  </a:cubicBezTo>
                  <a:lnTo>
                    <a:pt x="5080000" y="19050"/>
                  </a:lnTo>
                  <a:moveTo>
                    <a:pt x="5080000" y="0"/>
                  </a:moveTo>
                  <a:lnTo>
                    <a:pt x="1270000" y="0"/>
                  </a:lnTo>
                  <a:cubicBezTo>
                    <a:pt x="568960" y="0"/>
                    <a:pt x="0" y="568960"/>
                    <a:pt x="0" y="1270000"/>
                  </a:cubicBezTo>
                  <a:cubicBezTo>
                    <a:pt x="0" y="1971040"/>
                    <a:pt x="568960" y="2540000"/>
                    <a:pt x="1270000" y="2540000"/>
                  </a:cubicBezTo>
                  <a:lnTo>
                    <a:pt x="5080000" y="2540000"/>
                  </a:lnTo>
                  <a:cubicBezTo>
                    <a:pt x="5781040" y="2540000"/>
                    <a:pt x="6350000" y="1971040"/>
                    <a:pt x="6350000" y="1270000"/>
                  </a:cubicBezTo>
                  <a:cubicBezTo>
                    <a:pt x="6350000" y="568960"/>
                    <a:pt x="5781040" y="0"/>
                    <a:pt x="5080000" y="0"/>
                  </a:cubicBezTo>
                  <a:lnTo>
                    <a:pt x="5080000" y="0"/>
                  </a:lnTo>
                  <a:close/>
                </a:path>
              </a:pathLst>
            </a:custGeom>
            <a:solidFill>
              <a:srgbClr val="D011D8"/>
            </a:solidFill>
          </p:spPr>
          <p:txBody>
            <a:bodyPr/>
            <a:lstStyle>
              <a:defPPr/>
            </a:lstStyle>
            <a:p>
              <a:pPr/>
            </a:p>
          </p:txBody>
        </p:sp>
      </p:grpSp>
      <p:grpSp>
        <p:nvGrpSpPr>
          <p:cNvPr id="6" name="Group 6"/>
          <p:cNvGrpSpPr>
            <a:grpSpLocks noChangeAspect="1"/>
          </p:cNvGrpSpPr>
          <p:nvPr/>
        </p:nvGrpSpPr>
        <p:grpSpPr>
          <a:xfrm>
            <a:off x="13803229" y="5943857"/>
            <a:ext cx="5889521" cy="2355808"/>
            <a:chExt cx="6350000" cy="2540000"/>
          </a:xfrm>
        </p:grpSpPr>
        <p:sp>
          <p:nvSpPr>
            <p:cNvPr id="7" name="Freeform 7"/>
            <p:cNvSpPr/>
            <p:nvPr/>
          </p:nvSpPr>
          <p:spPr>
            <a:xfrm>
              <a:off x="0" y="0"/>
              <a:ext cx="6350000" cy="2540000"/>
            </a:xfrm>
            <a:custGeom>
              <a:rect l="l" t="t" r="r" b="b"/>
              <a:pathLst>
                <a:path w="6350000" h="2540000">
                  <a:moveTo>
                    <a:pt x="0" y="1270000"/>
                  </a:moveTo>
                  <a:lnTo>
                    <a:pt x="0" y="1270000"/>
                  </a:lnTo>
                  <a:cubicBezTo>
                    <a:pt x="0" y="568960"/>
                    <a:pt x="568960" y="0"/>
                    <a:pt x="1270000" y="0"/>
                  </a:cubicBezTo>
                  <a:lnTo>
                    <a:pt x="5080000" y="0"/>
                  </a:lnTo>
                  <a:cubicBezTo>
                    <a:pt x="5781040" y="0"/>
                    <a:pt x="6350000" y="568960"/>
                    <a:pt x="6350000" y="1270000"/>
                  </a:cubicBezTo>
                  <a:lnTo>
                    <a:pt x="6350000" y="1270000"/>
                  </a:lnTo>
                  <a:cubicBezTo>
                    <a:pt x="6350000" y="1971040"/>
                    <a:pt x="5781040" y="2540000"/>
                    <a:pt x="5080000" y="2540000"/>
                  </a:cubicBezTo>
                  <a:lnTo>
                    <a:pt x="1270000" y="2540000"/>
                  </a:lnTo>
                  <a:cubicBezTo>
                    <a:pt x="568960" y="2540000"/>
                    <a:pt x="0" y="1971040"/>
                    <a:pt x="0" y="1270000"/>
                  </a:cubicBezTo>
                  <a:close/>
                </a:path>
              </a:pathLst>
            </a:custGeom>
            <a:blipFill>
              <a:blip r:embed="rId4"/>
              <a:stretch>
                <a:fillRect t="-20312" b="-20312"/>
              </a:stretch>
            </a:blipFill>
          </p:spPr>
          <p:txBody>
            <a:bodyPr/>
            <a:lstStyle>
              <a:defPPr/>
            </a:lstStyle>
            <a:p>
              <a:pPr/>
            </a:p>
          </p:txBody>
        </p:sp>
        <p:sp>
          <p:nvSpPr>
            <p:cNvPr id="8" name="Freeform 8"/>
            <p:cNvSpPr/>
            <p:nvPr/>
          </p:nvSpPr>
          <p:spPr>
            <a:xfrm>
              <a:off x="0" y="0"/>
              <a:ext cx="6350000" cy="2540000"/>
            </a:xfrm>
            <a:custGeom>
              <a:rect l="l" t="t" r="r" b="b"/>
              <a:pathLst>
                <a:path w="6350000" h="2540000">
                  <a:moveTo>
                    <a:pt x="5080000" y="19050"/>
                  </a:moveTo>
                  <a:cubicBezTo>
                    <a:pt x="5769610" y="19050"/>
                    <a:pt x="6330950" y="580390"/>
                    <a:pt x="6330950" y="1270000"/>
                  </a:cubicBezTo>
                  <a:cubicBezTo>
                    <a:pt x="6330950" y="1959610"/>
                    <a:pt x="5769610" y="2520950"/>
                    <a:pt x="5080000" y="2520950"/>
                  </a:cubicBezTo>
                  <a:lnTo>
                    <a:pt x="1270000" y="2520950"/>
                  </a:lnTo>
                  <a:cubicBezTo>
                    <a:pt x="580390" y="2520950"/>
                    <a:pt x="19050" y="1959610"/>
                    <a:pt x="19050" y="1270000"/>
                  </a:cubicBezTo>
                  <a:cubicBezTo>
                    <a:pt x="19050" y="580390"/>
                    <a:pt x="580390" y="19050"/>
                    <a:pt x="1270000" y="19050"/>
                  </a:cubicBezTo>
                  <a:lnTo>
                    <a:pt x="5080000" y="19050"/>
                  </a:lnTo>
                  <a:moveTo>
                    <a:pt x="5080000" y="0"/>
                  </a:moveTo>
                  <a:lnTo>
                    <a:pt x="1270000" y="0"/>
                  </a:lnTo>
                  <a:cubicBezTo>
                    <a:pt x="568960" y="0"/>
                    <a:pt x="0" y="568960"/>
                    <a:pt x="0" y="1270000"/>
                  </a:cubicBezTo>
                  <a:cubicBezTo>
                    <a:pt x="0" y="1971040"/>
                    <a:pt x="568960" y="2540000"/>
                    <a:pt x="1270000" y="2540000"/>
                  </a:cubicBezTo>
                  <a:lnTo>
                    <a:pt x="5080000" y="2540000"/>
                  </a:lnTo>
                  <a:cubicBezTo>
                    <a:pt x="5781040" y="2540000"/>
                    <a:pt x="6350000" y="1971040"/>
                    <a:pt x="6350000" y="1270000"/>
                  </a:cubicBezTo>
                  <a:cubicBezTo>
                    <a:pt x="6350000" y="568960"/>
                    <a:pt x="5781040" y="0"/>
                    <a:pt x="5080000" y="0"/>
                  </a:cubicBezTo>
                  <a:lnTo>
                    <a:pt x="5080000" y="0"/>
                  </a:lnTo>
                  <a:close/>
                </a:path>
              </a:pathLst>
            </a:custGeom>
            <a:solidFill>
              <a:srgbClr val="D011D8"/>
            </a:solidFill>
          </p:spPr>
          <p:txBody>
            <a:bodyPr/>
            <a:lstStyle>
              <a:defPPr/>
            </a:lstStyle>
            <a:p>
              <a:pPr/>
            </a:p>
          </p:txBody>
        </p:sp>
      </p:grpSp>
      <p:pic>
        <p:nvPicPr>
          <p:cNvPr id="9" name="Picture 9"/>
          <p:cNvPicPr>
            <a:picLocks noChangeAspect="1"/>
          </p:cNvPicPr>
          <p:nvPr/>
        </p:nvPicPr>
        <p:blipFill>
          <a:blip r:embed="rId5"/>
          <a:stretch>
            <a:fillRect/>
          </a:stretch>
        </p:blipFill>
        <p:spPr>
          <a:xfrm>
            <a:off x="-598224" y="5372323"/>
            <a:ext cx="5671643" cy="5671643"/>
          </a:xfrm>
          <a:prstGeom prst="rect">
            <a:avLst/>
          </a:prstGeom>
        </p:spPr>
      </p:pic>
      <p:sp>
        <p:nvSpPr>
          <p:cNvPr id="10" name="TextBox 10"/>
          <p:cNvSpPr txBox="1"/>
          <p:nvPr/>
        </p:nvSpPr>
        <p:spPr>
          <a:xfrm>
            <a:off x="2332847" y="4071932"/>
            <a:ext cx="11349316" cy="3667651"/>
          </a:xfrm>
          <a:prstGeom prst="rect">
            <a:avLst/>
          </a:prstGeom>
        </p:spPr>
        <p:txBody>
          <a:bodyPr lIns="0" tIns="0" rIns="0" bIns="0" rtlCol="0" anchor="t">
            <a:spAutoFit/>
          </a:bodyPr>
          <a:lstStyle>
            <a:defPPr/>
          </a:lstStyle>
          <a:p>
            <a:pPr algn="ctr">
              <a:lnSpc>
                <a:spcPts val="4171"/>
              </a:lnSpc>
              <a:spcBef>
                <a:spcPct val="0"/>
              </a:spcBef>
            </a:pPr>
            <a:r>
              <a:rPr lang="en-US" sz="2979">
                <a:solidFill>
                  <a:srgbClr val="F4FF27"/>
                </a:solidFill>
                <a:latin typeface="Arimo"/>
              </a:rPr>
              <a:t>2023 is the Year of Open Science! Sharing success stories is a great way to showcase the wonderful open science work accomplished by the global community, and provides real-world examples of successful ways to integrate open science into the scientific workflow. Your challenge is to tell an open science success story in a creative way using any form of storytelling—from singing to poetry to dance to puppetry to acrobatics and beyond!</a:t>
            </a:r>
          </a:p>
        </p:txBody>
      </p:sp>
      <p:sp>
        <p:nvSpPr>
          <p:cNvPr id="11" name="Freeform 11"/>
          <p:cNvSpPr/>
          <p:nvPr/>
        </p:nvSpPr>
        <p:spPr>
          <a:xfrm>
            <a:off x="1028700" y="737271"/>
            <a:ext cx="4988477" cy="941575"/>
          </a:xfrm>
          <a:custGeom>
            <a:rect l="l" t="t" r="r" b="b"/>
            <a:pathLst>
              <a:path w="4988477" h="941575">
                <a:moveTo>
                  <a:pt x="0" y="0"/>
                </a:moveTo>
                <a:lnTo>
                  <a:pt x="4988477" y="0"/>
                </a:lnTo>
                <a:lnTo>
                  <a:pt x="4988477" y="941575"/>
                </a:lnTo>
                <a:lnTo>
                  <a:pt x="0" y="941575"/>
                </a:lnTo>
                <a:lnTo>
                  <a:pt x="0" y="0"/>
                </a:lnTo>
                <a:close/>
              </a:path>
            </a:pathLst>
          </a:custGeom>
          <a:blipFill>
            <a:blip r:embed="rId6"/>
            <a:stretch>
              <a:fillRect/>
            </a:stretch>
          </a:blipFill>
        </p:spPr>
        <p:txBody>
          <a:bodyPr/>
          <a:lstStyle>
            <a:defPPr/>
          </a:lstStyle>
          <a:p>
            <a:pPr/>
          </a:p>
        </p:txBody>
      </p:sp>
      <p:sp>
        <p:nvSpPr>
          <p:cNvPr id="12" name="TextBox 12"/>
          <p:cNvSpPr txBox="1"/>
          <p:nvPr/>
        </p:nvSpPr>
        <p:spPr>
          <a:xfrm>
            <a:off x="2620059" y="2069384"/>
            <a:ext cx="11138305" cy="816861"/>
          </a:xfrm>
          <a:prstGeom prst="rect">
            <a:avLst/>
          </a:prstGeom>
        </p:spPr>
        <p:txBody>
          <a:bodyPr lIns="0" tIns="0" rIns="0" bIns="0" rtlCol="0" anchor="t">
            <a:spAutoFit/>
          </a:bodyPr>
          <a:lstStyle>
            <a:defPPr/>
          </a:lstStyle>
          <a:p>
            <a:pPr>
              <a:lnSpc>
                <a:spcPts val="6109"/>
              </a:lnSpc>
            </a:pPr>
            <a:r>
              <a:rPr lang="en-US" sz="5764">
                <a:solidFill>
                  <a:srgbClr val="FFFFFF"/>
                </a:solidFill>
                <a:latin typeface="Adriana"/>
              </a:rPr>
              <a:t>PROBLEM STATEMENT?</a:t>
            </a:r>
          </a:p>
        </p:txBody>
      </p:sp>
      <p:sp>
        <p:nvSpPr>
          <p:cNvPr id="13" name="TextBox 13"/>
          <p:cNvSpPr txBox="1"/>
          <p:nvPr/>
        </p:nvSpPr>
        <p:spPr>
          <a:xfrm>
            <a:off x="1092836" y="894051"/>
            <a:ext cx="4988477" cy="464820"/>
          </a:xfrm>
          <a:prstGeom prst="rect">
            <a:avLst/>
          </a:prstGeom>
        </p:spPr>
        <p:txBody>
          <a:bodyPr lIns="0" tIns="0" rIns="0" bIns="0" rtlCol="0" anchor="t">
            <a:spAutoFit/>
          </a:bodyPr>
          <a:lstStyle>
            <a:defPPr/>
          </a:lstStyle>
          <a:p>
            <a:pPr algn="ctr">
              <a:lnSpc>
                <a:spcPts val="3779"/>
              </a:lnSpc>
            </a:pPr>
            <a:r>
              <a:rPr lang="en-US" sz="2700">
                <a:solidFill>
                  <a:srgbClr val="FFFFFF"/>
                </a:solidFill>
                <a:latin typeface="Adriana"/>
              </a:rPr>
              <a:t>The Space Strikers </a:t>
            </a:r>
          </a:p>
        </p:txBody>
      </p:sp>
    </p:spTree>
  </p:cSld>
  <p:clrMapOvr>
    <a:masterClrMapping/>
  </p:clrMapOvr>
  <p:transition/>
  <p:timing/>
</p:sld>
</file>

<file path=ppt/slides/slide4.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Freeform 2"/>
          <p:cNvSpPr/>
          <p:nvPr/>
        </p:nvSpPr>
        <p:spPr>
          <a:xfrm>
            <a:off x="0" y="0"/>
            <a:ext cx="18288000" cy="10287000"/>
          </a:xfrm>
          <a:custGeom>
            <a:rect l="l" t="t" r="r" b="b"/>
            <a:pathLst>
              <a:path w="18288000" h="10287000">
                <a:moveTo>
                  <a:pt x="0" y="0"/>
                </a:moveTo>
                <a:lnTo>
                  <a:pt x="18288000" y="0"/>
                </a:lnTo>
                <a:lnTo>
                  <a:pt x="18288000" y="10287000"/>
                </a:lnTo>
                <a:lnTo>
                  <a:pt x="0" y="10287000"/>
                </a:lnTo>
                <a:lnTo>
                  <a:pt x="0" y="0"/>
                </a:lnTo>
                <a:close/>
              </a:path>
            </a:pathLst>
          </a:custGeom>
          <a:blipFill>
            <a:blip r:embed="rId2"/>
            <a:stretch>
              <a:fillRect t="-14999" b="-15000"/>
            </a:stretch>
          </a:blipFill>
        </p:spPr>
        <p:txBody>
          <a:bodyPr/>
          <a:lstStyle>
            <a:defPPr/>
          </a:lstStyle>
          <a:p>
            <a:pPr/>
          </a:p>
        </p:txBody>
      </p:sp>
      <p:sp>
        <p:nvSpPr>
          <p:cNvPr id="3" name="Freeform 3"/>
          <p:cNvSpPr/>
          <p:nvPr/>
        </p:nvSpPr>
        <p:spPr>
          <a:xfrm>
            <a:off x="1028700" y="737271"/>
            <a:ext cx="4988477" cy="941575"/>
          </a:xfrm>
          <a:custGeom>
            <a:rect l="l" t="t" r="r" b="b"/>
            <a:pathLst>
              <a:path w="4988477" h="941575">
                <a:moveTo>
                  <a:pt x="0" y="0"/>
                </a:moveTo>
                <a:lnTo>
                  <a:pt x="4988477" y="0"/>
                </a:lnTo>
                <a:lnTo>
                  <a:pt x="4988477" y="941575"/>
                </a:lnTo>
                <a:lnTo>
                  <a:pt x="0" y="941575"/>
                </a:lnTo>
                <a:lnTo>
                  <a:pt x="0" y="0"/>
                </a:lnTo>
                <a:close/>
              </a:path>
            </a:pathLst>
          </a:custGeom>
          <a:blipFill>
            <a:blip r:embed="rId3"/>
            <a:stretch>
              <a:fillRect/>
            </a:stretch>
          </a:blipFill>
        </p:spPr>
        <p:txBody>
          <a:bodyPr/>
          <a:lstStyle>
            <a:defPPr/>
          </a:lstStyle>
          <a:p>
            <a:pPr/>
          </a:p>
        </p:txBody>
      </p:sp>
      <p:pic>
        <p:nvPicPr>
          <p:cNvPr id="4" name="Picture 4"/>
          <p:cNvPicPr>
            <a:picLocks noChangeAspect="1"/>
          </p:cNvPicPr>
          <p:nvPr/>
        </p:nvPicPr>
        <p:blipFill>
          <a:blip r:embed="rId4"/>
          <a:stretch>
            <a:fillRect/>
          </a:stretch>
        </p:blipFill>
        <p:spPr>
          <a:xfrm>
            <a:off x="11627047" y="4352067"/>
            <a:ext cx="6466485" cy="6401821"/>
          </a:xfrm>
          <a:prstGeom prst="rect">
            <a:avLst/>
          </a:prstGeom>
        </p:spPr>
      </p:pic>
      <p:pic>
        <p:nvPicPr>
          <p:cNvPr id="5" name="Picture 5"/>
          <p:cNvPicPr>
            <a:picLocks noChangeAspect="1"/>
          </p:cNvPicPr>
          <p:nvPr/>
        </p:nvPicPr>
        <p:blipFill>
          <a:blip r:embed="rId5"/>
          <a:stretch>
            <a:fillRect/>
          </a:stretch>
        </p:blipFill>
        <p:spPr>
          <a:xfrm>
            <a:off x="305511" y="2565050"/>
            <a:ext cx="4886072" cy="6693250"/>
          </a:xfrm>
          <a:prstGeom prst="rect">
            <a:avLst/>
          </a:prstGeom>
        </p:spPr>
      </p:pic>
      <p:sp>
        <p:nvSpPr>
          <p:cNvPr id="6" name="TextBox 6"/>
          <p:cNvSpPr txBox="1"/>
          <p:nvPr/>
        </p:nvSpPr>
        <p:spPr>
          <a:xfrm>
            <a:off x="5557502" y="2171221"/>
            <a:ext cx="12536031" cy="844808"/>
          </a:xfrm>
          <a:prstGeom prst="rect">
            <a:avLst/>
          </a:prstGeom>
        </p:spPr>
        <p:txBody>
          <a:bodyPr lIns="0" tIns="0" rIns="0" bIns="0" rtlCol="0" anchor="t">
            <a:spAutoFit/>
          </a:bodyPr>
          <a:lstStyle>
            <a:defPPr/>
          </a:lstStyle>
          <a:p>
            <a:pPr>
              <a:lnSpc>
                <a:spcPts val="6321"/>
              </a:lnSpc>
            </a:pPr>
            <a:r>
              <a:rPr lang="en-US" sz="5964">
                <a:solidFill>
                  <a:srgbClr val="FFFFFF"/>
                </a:solidFill>
                <a:latin typeface="Adriana"/>
              </a:rPr>
              <a:t>OUR SOLUTION STATEMENT</a:t>
            </a:r>
          </a:p>
        </p:txBody>
      </p:sp>
      <p:sp>
        <p:nvSpPr>
          <p:cNvPr id="7" name="TextBox 7"/>
          <p:cNvSpPr txBox="1"/>
          <p:nvPr/>
        </p:nvSpPr>
        <p:spPr>
          <a:xfrm>
            <a:off x="5191583" y="3271045"/>
            <a:ext cx="9877063" cy="4281932"/>
          </a:xfrm>
          <a:prstGeom prst="rect">
            <a:avLst/>
          </a:prstGeom>
        </p:spPr>
        <p:txBody>
          <a:bodyPr lIns="0" tIns="0" rIns="0" bIns="0" rtlCol="0" anchor="t">
            <a:spAutoFit/>
          </a:bodyPr>
          <a:lstStyle>
            <a:defPPr/>
          </a:lstStyle>
          <a:p>
            <a:pPr>
              <a:lnSpc>
                <a:spcPts val="3388"/>
              </a:lnSpc>
            </a:pPr>
            <a:r>
              <a:rPr lang="en-US" sz="2420">
                <a:solidFill>
                  <a:srgbClr val="FFFFFF"/>
                </a:solidFill>
                <a:latin typeface="Arimo"/>
              </a:rPr>
              <a:t>1. </a:t>
            </a:r>
            <a:r>
              <a:rPr lang="en-US" sz="2420">
                <a:solidFill>
                  <a:srgbClr val="FFFFFF"/>
                </a:solidFill>
                <a:latin typeface="Arimo Bold"/>
              </a:rPr>
              <a:t>Exciting Space Stories</a:t>
            </a:r>
            <a:r>
              <a:rPr lang="en-US" sz="2420">
                <a:solidFill>
                  <a:srgbClr val="FFFFFF"/>
                </a:solidFill>
                <a:latin typeface="Arimo"/>
              </a:rPr>
              <a:t>: Our website shares amazing space stories using 3D videos, poems, cool pictures, and easy-to-understand research.</a:t>
            </a:r>
          </a:p>
          <a:p>
            <a:pPr>
              <a:lnSpc>
                <a:spcPts val="3388"/>
              </a:lnSpc>
            </a:pPr>
            <a:endParaRPr lang="en-US" sz="2420">
              <a:solidFill>
                <a:srgbClr val="FFFFFF"/>
              </a:solidFill>
              <a:latin typeface="Arimo"/>
            </a:endParaRPr>
          </a:p>
          <a:p>
            <a:pPr>
              <a:lnSpc>
                <a:spcPts val="3388"/>
              </a:lnSpc>
            </a:pPr>
            <a:r>
              <a:rPr lang="en-US" sz="2420">
                <a:solidFill>
                  <a:srgbClr val="FFFFFF"/>
                </a:solidFill>
                <a:latin typeface="Arimo"/>
              </a:rPr>
              <a:t>2. </a:t>
            </a:r>
            <a:r>
              <a:rPr lang="en-US" sz="2420">
                <a:solidFill>
                  <a:srgbClr val="FFFFFF"/>
                </a:solidFill>
                <a:latin typeface="Arimo Bold"/>
              </a:rPr>
              <a:t>Making Space Simple</a:t>
            </a:r>
            <a:r>
              <a:rPr lang="en-US" sz="2420">
                <a:solidFill>
                  <a:srgbClr val="FFFFFF"/>
                </a:solidFill>
                <a:latin typeface="Arimo"/>
              </a:rPr>
              <a:t>: We explain space stuff in a simple way so that anyone, even if you're not a scientist, can enjoy and understand it.</a:t>
            </a:r>
          </a:p>
          <a:p>
            <a:pPr>
              <a:lnSpc>
                <a:spcPts val="3388"/>
              </a:lnSpc>
            </a:pPr>
            <a:endParaRPr lang="en-US" sz="2420">
              <a:solidFill>
                <a:srgbClr val="FFFFFF"/>
              </a:solidFill>
              <a:latin typeface="Arimo"/>
            </a:endParaRPr>
          </a:p>
          <a:p>
            <a:pPr>
              <a:lnSpc>
                <a:spcPts val="3388"/>
              </a:lnSpc>
            </a:pPr>
            <a:r>
              <a:rPr lang="en-US" sz="2420">
                <a:solidFill>
                  <a:srgbClr val="FFFFFF"/>
                </a:solidFill>
                <a:latin typeface="Arimo"/>
              </a:rPr>
              <a:t>3. </a:t>
            </a:r>
            <a:r>
              <a:rPr lang="en-US" sz="2420">
                <a:solidFill>
                  <a:srgbClr val="FFFFFF"/>
                </a:solidFill>
                <a:latin typeface="Arimo Bold"/>
              </a:rPr>
              <a:t>Space Lovers' Club</a:t>
            </a:r>
            <a:r>
              <a:rPr lang="en-US" sz="2420">
                <a:solidFill>
                  <a:srgbClr val="FFFFFF"/>
                </a:solidFill>
                <a:latin typeface="Arimo"/>
              </a:rPr>
              <a:t>: You can chat with other space fans, scientists, and storytellers on our site. We all share our space stories, poems, pictures, and research. It's like a big space-loving club!</a:t>
            </a:r>
          </a:p>
        </p:txBody>
      </p:sp>
      <p:sp>
        <p:nvSpPr>
          <p:cNvPr id="8" name="TextBox 8"/>
          <p:cNvSpPr txBox="1"/>
          <p:nvPr/>
        </p:nvSpPr>
        <p:spPr>
          <a:xfrm>
            <a:off x="1028700" y="972433"/>
            <a:ext cx="4988477" cy="415867"/>
          </a:xfrm>
          <a:prstGeom prst="rect">
            <a:avLst/>
          </a:prstGeom>
        </p:spPr>
        <p:txBody>
          <a:bodyPr lIns="0" tIns="0" rIns="0" bIns="0" rtlCol="0" anchor="t">
            <a:spAutoFit/>
          </a:bodyPr>
          <a:lstStyle>
            <a:defPPr/>
          </a:lstStyle>
          <a:p>
            <a:pPr algn="ctr">
              <a:lnSpc>
                <a:spcPts val="3328"/>
              </a:lnSpc>
              <a:spcBef>
                <a:spcPct val="0"/>
              </a:spcBef>
            </a:pPr>
            <a:r>
              <a:rPr lang="en-US" sz="2377" spc="342">
                <a:solidFill>
                  <a:srgbClr val="FFFFFF"/>
                </a:solidFill>
                <a:latin typeface="TT Supermolot Neue Expanded Bold"/>
              </a:rPr>
              <a:t>The Space Strikers</a:t>
            </a:r>
          </a:p>
        </p:txBody>
      </p:sp>
    </p:spTree>
  </p:cSld>
  <p:clrMapOvr>
    <a:masterClrMapping/>
  </p:clrMapOvr>
  <p:transition/>
  <p:timing/>
</p:sld>
</file>

<file path=ppt/slides/slide5.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Freeform 2"/>
          <p:cNvSpPr/>
          <p:nvPr/>
        </p:nvSpPr>
        <p:spPr>
          <a:xfrm>
            <a:off x="0" y="0"/>
            <a:ext cx="18288000" cy="10287000"/>
          </a:xfrm>
          <a:custGeom>
            <a:rect l="l" t="t" r="r" b="b"/>
            <a:pathLst>
              <a:path w="18288000" h="10287000">
                <a:moveTo>
                  <a:pt x="0" y="0"/>
                </a:moveTo>
                <a:lnTo>
                  <a:pt x="18288000" y="0"/>
                </a:lnTo>
                <a:lnTo>
                  <a:pt x="18288000" y="10287000"/>
                </a:lnTo>
                <a:lnTo>
                  <a:pt x="0" y="10287000"/>
                </a:lnTo>
                <a:lnTo>
                  <a:pt x="0" y="0"/>
                </a:lnTo>
                <a:close/>
              </a:path>
            </a:pathLst>
          </a:custGeom>
          <a:blipFill>
            <a:blip r:embed="rId2"/>
            <a:stretch>
              <a:fillRect t="-14999" b="-15000"/>
            </a:stretch>
          </a:blipFill>
        </p:spPr>
        <p:txBody>
          <a:bodyPr/>
          <a:lstStyle>
            <a:defPPr/>
          </a:lstStyle>
          <a:p>
            <a:pPr/>
          </a:p>
        </p:txBody>
      </p:sp>
      <p:sp>
        <p:nvSpPr>
          <p:cNvPr id="3" name="Freeform 3"/>
          <p:cNvSpPr/>
          <p:nvPr/>
        </p:nvSpPr>
        <p:spPr>
          <a:xfrm>
            <a:off x="-4325260" y="-192627"/>
            <a:ext cx="4988477" cy="941575"/>
          </a:xfrm>
          <a:custGeom>
            <a:rect l="l" t="t" r="r" b="b"/>
            <a:pathLst>
              <a:path w="4988477" h="941575">
                <a:moveTo>
                  <a:pt x="0" y="0"/>
                </a:moveTo>
                <a:lnTo>
                  <a:pt x="4988477" y="0"/>
                </a:lnTo>
                <a:lnTo>
                  <a:pt x="4988477" y="941575"/>
                </a:lnTo>
                <a:lnTo>
                  <a:pt x="0" y="941575"/>
                </a:lnTo>
                <a:lnTo>
                  <a:pt x="0" y="0"/>
                </a:lnTo>
                <a:close/>
              </a:path>
            </a:pathLst>
          </a:custGeom>
          <a:blipFill>
            <a:blip r:embed="rId3"/>
            <a:stretch>
              <a:fillRect/>
            </a:stretch>
          </a:blipFill>
        </p:spPr>
        <p:txBody>
          <a:bodyPr/>
          <a:lstStyle>
            <a:defPPr/>
          </a:lstStyle>
          <a:p>
            <a:pPr/>
          </a:p>
        </p:txBody>
      </p:sp>
      <p:sp>
        <p:nvSpPr>
          <p:cNvPr id="4" name="Freeform 4"/>
          <p:cNvSpPr/>
          <p:nvPr/>
        </p:nvSpPr>
        <p:spPr>
          <a:xfrm>
            <a:off x="0" y="0"/>
            <a:ext cx="18288000" cy="9905326"/>
          </a:xfrm>
          <a:custGeom>
            <a:rect l="l" t="t" r="r" b="b"/>
            <a:pathLst>
              <a:path w="18288000" h="9905326">
                <a:moveTo>
                  <a:pt x="0" y="0"/>
                </a:moveTo>
                <a:lnTo>
                  <a:pt x="18288000" y="0"/>
                </a:lnTo>
                <a:lnTo>
                  <a:pt x="18288000" y="9905326"/>
                </a:lnTo>
                <a:lnTo>
                  <a:pt x="0" y="9905326"/>
                </a:lnTo>
                <a:lnTo>
                  <a:pt x="0" y="0"/>
                </a:lnTo>
                <a:close/>
              </a:path>
            </a:pathLst>
          </a:custGeom>
          <a:blipFill>
            <a:blip r:embed="rId4"/>
            <a:stretch>
              <a:fillRect l="-440" t="-4303" r="-440" b="0"/>
            </a:stretch>
          </a:blipFill>
        </p:spPr>
        <p:txBody>
          <a:bodyPr/>
          <a:lstStyle>
            <a:defPPr/>
          </a:lstStyle>
          <a:p>
            <a:pPr/>
          </a:p>
        </p:txBody>
      </p:sp>
      <p:sp>
        <p:nvSpPr>
          <p:cNvPr id="5" name="TextBox 5"/>
          <p:cNvSpPr txBox="1"/>
          <p:nvPr/>
        </p:nvSpPr>
        <p:spPr>
          <a:xfrm>
            <a:off x="663217" y="152039"/>
            <a:ext cx="6598267" cy="556302"/>
          </a:xfrm>
          <a:prstGeom prst="rect">
            <a:avLst/>
          </a:prstGeom>
        </p:spPr>
        <p:txBody>
          <a:bodyPr lIns="0" tIns="0" rIns="0" bIns="0" rtlCol="0" anchor="t">
            <a:spAutoFit/>
          </a:bodyPr>
          <a:lstStyle>
            <a:defPPr/>
          </a:lstStyle>
          <a:p>
            <a:pPr algn="ctr">
              <a:lnSpc>
                <a:spcPts val="4476"/>
              </a:lnSpc>
              <a:spcBef>
                <a:spcPct val="0"/>
              </a:spcBef>
            </a:pPr>
            <a:r>
              <a:rPr lang="en-US" sz="3197" spc="460">
                <a:solidFill>
                  <a:srgbClr val="FFFFFF"/>
                </a:solidFill>
                <a:latin typeface="TT Supermolot Neue Expanded Bold"/>
              </a:rPr>
              <a:t>LEAN CANVAS </a:t>
            </a:r>
          </a:p>
        </p:txBody>
      </p:sp>
      <p:sp>
        <p:nvSpPr>
          <p:cNvPr id="6" name="Freeform 6"/>
          <p:cNvSpPr/>
          <p:nvPr/>
        </p:nvSpPr>
        <p:spPr>
          <a:xfrm>
            <a:off x="707286" y="127732"/>
            <a:ext cx="6510128" cy="621215"/>
          </a:xfrm>
          <a:custGeom>
            <a:rect l="l" t="t" r="r" b="b"/>
            <a:pathLst>
              <a:path w="6510128" h="621215">
                <a:moveTo>
                  <a:pt x="0" y="0"/>
                </a:moveTo>
                <a:lnTo>
                  <a:pt x="6510129" y="0"/>
                </a:lnTo>
                <a:lnTo>
                  <a:pt x="6510129" y="621216"/>
                </a:lnTo>
                <a:lnTo>
                  <a:pt x="0" y="621216"/>
                </a:lnTo>
                <a:lnTo>
                  <a:pt x="0" y="0"/>
                </a:lnTo>
                <a:close/>
              </a:path>
            </a:pathLst>
          </a:custGeom>
          <a:blipFill>
            <a:blip r:embed="rId3"/>
            <a:stretch>
              <a:fillRect t="-21068" b="-76734"/>
            </a:stretch>
          </a:blipFill>
        </p:spPr>
        <p:txBody>
          <a:bodyPr/>
          <a:lstStyle>
            <a:defPPr/>
          </a:lstStyle>
          <a:p>
            <a:pPr/>
          </a:p>
        </p:txBody>
      </p:sp>
    </p:spTree>
  </p:cSld>
  <p:clrMapOvr>
    <a:masterClrMapping/>
  </p:clrMapOvr>
  <p:transition/>
  <p:timing/>
</p:sld>
</file>

<file path=ppt/slides/slide6.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Freeform 2"/>
          <p:cNvSpPr/>
          <p:nvPr/>
        </p:nvSpPr>
        <p:spPr>
          <a:xfrm>
            <a:off x="0" y="0"/>
            <a:ext cx="18288000" cy="10287000"/>
          </a:xfrm>
          <a:custGeom>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defPPr/>
          </a:lstStyle>
          <a:p>
            <a:pPr/>
          </a:p>
        </p:txBody>
      </p:sp>
      <p:pic>
        <p:nvPicPr>
          <p:cNvPr id="3" name="Picture 3"/>
          <p:cNvPicPr>
            <a:picLocks noChangeAspect="1"/>
          </p:cNvPicPr>
          <p:nvPr/>
        </p:nvPicPr>
        <p:blipFill>
          <a:blip r:embed="rId3"/>
          <a:stretch>
            <a:fillRect/>
          </a:stretch>
        </p:blipFill>
        <p:spPr>
          <a:xfrm>
            <a:off x="15486256" y="4549698"/>
            <a:ext cx="1773044" cy="1773044"/>
          </a:xfrm>
          <a:prstGeom prst="rect">
            <a:avLst/>
          </a:prstGeom>
        </p:spPr>
      </p:pic>
    </p:spTree>
  </p:cSld>
  <p:clrMapOvr>
    <a:masterClrMapping/>
  </p:clrMapOvr>
  <p:transition/>
  <p:timing/>
</p:sld>
</file>

<file path=ppt/slides/slide7.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Freeform 2"/>
          <p:cNvSpPr/>
          <p:nvPr/>
        </p:nvSpPr>
        <p:spPr>
          <a:xfrm>
            <a:off x="0" y="0"/>
            <a:ext cx="18288000" cy="10287000"/>
          </a:xfrm>
          <a:custGeom>
            <a:rect l="l" t="t" r="r" b="b"/>
            <a:pathLst>
              <a:path w="18288000" h="10287000">
                <a:moveTo>
                  <a:pt x="0" y="0"/>
                </a:moveTo>
                <a:lnTo>
                  <a:pt x="18288000" y="0"/>
                </a:lnTo>
                <a:lnTo>
                  <a:pt x="18288000" y="10287000"/>
                </a:lnTo>
                <a:lnTo>
                  <a:pt x="0" y="10287000"/>
                </a:lnTo>
                <a:lnTo>
                  <a:pt x="0" y="0"/>
                </a:lnTo>
                <a:close/>
              </a:path>
            </a:pathLst>
          </a:custGeom>
          <a:blipFill>
            <a:blip r:embed="rId2"/>
            <a:stretch>
              <a:fillRect t="-14999" b="-15000"/>
            </a:stretch>
          </a:blipFill>
        </p:spPr>
        <p:txBody>
          <a:bodyPr/>
          <a:lstStyle>
            <a:defPPr/>
          </a:lstStyle>
          <a:p>
            <a:pPr/>
          </a:p>
        </p:txBody>
      </p:sp>
      <p:pic>
        <p:nvPicPr>
          <p:cNvPr id="3" name="Picture 3"/>
          <p:cNvPicPr>
            <a:picLocks noChangeAspect="1"/>
          </p:cNvPicPr>
          <p:nvPr/>
        </p:nvPicPr>
        <p:blipFill>
          <a:blip r:embed="rId3"/>
          <a:stretch>
            <a:fillRect/>
          </a:stretch>
        </p:blipFill>
        <p:spPr>
          <a:xfrm rot="2570449">
            <a:off x="4450982" y="3803752"/>
            <a:ext cx="1108460" cy="2548184"/>
          </a:xfrm>
          <a:prstGeom prst="rect">
            <a:avLst/>
          </a:prstGeom>
        </p:spPr>
      </p:pic>
      <p:sp>
        <p:nvSpPr>
          <p:cNvPr id="4" name="Freeform 4"/>
          <p:cNvSpPr/>
          <p:nvPr/>
        </p:nvSpPr>
        <p:spPr>
          <a:xfrm>
            <a:off x="764211" y="-4877539"/>
            <a:ext cx="8147304" cy="8229600"/>
          </a:xfrm>
          <a:custGeom>
            <a:rect l="l" t="t" r="r" b="b"/>
            <a:pathLst>
              <a:path w="8147304" h="8229600">
                <a:moveTo>
                  <a:pt x="0" y="0"/>
                </a:moveTo>
                <a:lnTo>
                  <a:pt x="8147304" y="0"/>
                </a:lnTo>
                <a:lnTo>
                  <a:pt x="8147304" y="8229600"/>
                </a:lnTo>
                <a:lnTo>
                  <a:pt x="0" y="8229600"/>
                </a:lnTo>
                <a:lnTo>
                  <a:pt x="0" y="0"/>
                </a:lnTo>
                <a:close/>
              </a:path>
            </a:pathLst>
          </a:custGeom>
          <a:blipFill>
            <a:blip r:embed="rId4"/>
            <a:stretch>
              <a:fillRect/>
            </a:stretch>
          </a:blipFill>
        </p:spPr>
        <p:txBody>
          <a:bodyPr/>
          <a:lstStyle>
            <a:defPPr/>
          </a:lstStyle>
          <a:p>
            <a:pPr/>
          </a:p>
        </p:txBody>
      </p:sp>
      <p:sp>
        <p:nvSpPr>
          <p:cNvPr id="5" name="Freeform 5"/>
          <p:cNvSpPr/>
          <p:nvPr/>
        </p:nvSpPr>
        <p:spPr>
          <a:xfrm>
            <a:off x="764211" y="445842"/>
            <a:ext cx="4988477" cy="941575"/>
          </a:xfrm>
          <a:custGeom>
            <a:rect l="l" t="t" r="r" b="b"/>
            <a:pathLst>
              <a:path w="4988477" h="941575">
                <a:moveTo>
                  <a:pt x="0" y="0"/>
                </a:moveTo>
                <a:lnTo>
                  <a:pt x="4988476" y="0"/>
                </a:lnTo>
                <a:lnTo>
                  <a:pt x="4988476" y="941575"/>
                </a:lnTo>
                <a:lnTo>
                  <a:pt x="0" y="941575"/>
                </a:lnTo>
                <a:lnTo>
                  <a:pt x="0" y="0"/>
                </a:lnTo>
                <a:close/>
              </a:path>
            </a:pathLst>
          </a:custGeom>
          <a:blipFill>
            <a:blip r:embed="rId5"/>
            <a:stretch>
              <a:fillRect/>
            </a:stretch>
          </a:blipFill>
        </p:spPr>
        <p:txBody>
          <a:bodyPr/>
          <a:lstStyle>
            <a:defPPr/>
          </a:lstStyle>
          <a:p>
            <a:pPr/>
          </a:p>
        </p:txBody>
      </p:sp>
      <p:pic>
        <p:nvPicPr>
          <p:cNvPr id="6" name="Picture 6"/>
          <p:cNvPicPr>
            <a:picLocks noChangeAspect="1"/>
          </p:cNvPicPr>
          <p:nvPr/>
        </p:nvPicPr>
        <p:blipFill>
          <a:blip r:embed="rId6"/>
          <a:stretch>
            <a:fillRect/>
          </a:stretch>
        </p:blipFill>
        <p:spPr>
          <a:xfrm>
            <a:off x="0" y="5903979"/>
            <a:ext cx="5326226" cy="5326226"/>
          </a:xfrm>
          <a:prstGeom prst="rect">
            <a:avLst/>
          </a:prstGeom>
        </p:spPr>
      </p:pic>
      <p:sp>
        <p:nvSpPr>
          <p:cNvPr id="7" name="TextBox 7"/>
          <p:cNvSpPr txBox="1"/>
          <p:nvPr/>
        </p:nvSpPr>
        <p:spPr>
          <a:xfrm>
            <a:off x="7093143" y="4495144"/>
            <a:ext cx="9192799" cy="2241941"/>
          </a:xfrm>
          <a:prstGeom prst="rect">
            <a:avLst/>
          </a:prstGeom>
        </p:spPr>
        <p:txBody>
          <a:bodyPr lIns="0" tIns="0" rIns="0" bIns="0" rtlCol="0" anchor="t">
            <a:spAutoFit/>
          </a:bodyPr>
          <a:lstStyle>
            <a:defPPr/>
          </a:lstStyle>
          <a:p>
            <a:pPr>
              <a:lnSpc>
                <a:spcPts val="3579"/>
              </a:lnSpc>
            </a:pPr>
            <a:r>
              <a:rPr lang="en-US" sz="2982">
                <a:solidFill>
                  <a:srgbClr val="FFFFFF"/>
                </a:solidFill>
                <a:latin typeface="Arimo"/>
              </a:rPr>
              <a:t>Our website aims to spark the curiosity and dreams of future space explorers. We want to encourage kids and adults to aim for the stars and maybe become astronauts or scientists one day through our engaging open science storytelling.</a:t>
            </a:r>
          </a:p>
        </p:txBody>
      </p:sp>
      <p:sp>
        <p:nvSpPr>
          <p:cNvPr id="8" name="TextBox 8"/>
          <p:cNvSpPr txBox="1"/>
          <p:nvPr/>
        </p:nvSpPr>
        <p:spPr>
          <a:xfrm>
            <a:off x="6876828" y="3118006"/>
            <a:ext cx="11411172" cy="840105"/>
          </a:xfrm>
          <a:prstGeom prst="rect">
            <a:avLst/>
          </a:prstGeom>
        </p:spPr>
        <p:txBody>
          <a:bodyPr lIns="0" tIns="0" rIns="0" bIns="0" rtlCol="0" anchor="t">
            <a:spAutoFit/>
          </a:bodyPr>
          <a:lstStyle>
            <a:defPPr/>
          </a:lstStyle>
          <a:p>
            <a:pPr algn="just">
              <a:lnSpc>
                <a:spcPts val="6360"/>
              </a:lnSpc>
            </a:pPr>
            <a:r>
              <a:rPr lang="en-US" sz="6000">
                <a:solidFill>
                  <a:srgbClr val="FFFFFF"/>
                </a:solidFill>
                <a:latin typeface="Adriana"/>
              </a:rPr>
              <a:t>WHY THIS IS GREAT?</a:t>
            </a:r>
          </a:p>
        </p:txBody>
      </p:sp>
      <p:sp>
        <p:nvSpPr>
          <p:cNvPr id="9" name="TextBox 9"/>
          <p:cNvSpPr txBox="1"/>
          <p:nvPr/>
        </p:nvSpPr>
        <p:spPr>
          <a:xfrm>
            <a:off x="764211" y="680121"/>
            <a:ext cx="4988477" cy="415867"/>
          </a:xfrm>
          <a:prstGeom prst="rect">
            <a:avLst/>
          </a:prstGeom>
        </p:spPr>
        <p:txBody>
          <a:bodyPr lIns="0" tIns="0" rIns="0" bIns="0" rtlCol="0" anchor="t">
            <a:spAutoFit/>
          </a:bodyPr>
          <a:lstStyle>
            <a:defPPr/>
          </a:lstStyle>
          <a:p>
            <a:pPr algn="ctr">
              <a:lnSpc>
                <a:spcPts val="3328"/>
              </a:lnSpc>
              <a:spcBef>
                <a:spcPct val="0"/>
              </a:spcBef>
            </a:pPr>
            <a:r>
              <a:rPr lang="en-US" sz="2377" spc="342">
                <a:solidFill>
                  <a:srgbClr val="FFFFFF"/>
                </a:solidFill>
                <a:latin typeface="TT Supermolot Neue Expanded Bold"/>
              </a:rPr>
              <a:t>The Space Strikers</a:t>
            </a:r>
          </a:p>
        </p:txBody>
      </p:sp>
      <p:pic>
        <p:nvPicPr>
          <p:cNvPr id="10" name="Picture 10"/>
          <p:cNvPicPr>
            <a:picLocks noChangeAspect="1"/>
          </p:cNvPicPr>
          <p:nvPr/>
        </p:nvPicPr>
        <p:blipFill>
          <a:blip r:embed="rId7"/>
          <a:stretch>
            <a:fillRect/>
          </a:stretch>
        </p:blipFill>
        <p:spPr>
          <a:xfrm>
            <a:off x="11689543" y="1028700"/>
            <a:ext cx="1796312" cy="1796312"/>
          </a:xfrm>
          <a:prstGeom prst="rect">
            <a:avLst/>
          </a:prstGeom>
        </p:spPr>
      </p:pic>
      <p:sp>
        <p:nvSpPr>
          <p:cNvPr id="11" name="TextBox 11"/>
          <p:cNvSpPr txBox="1"/>
          <p:nvPr/>
        </p:nvSpPr>
        <p:spPr>
          <a:xfrm>
            <a:off x="6876828" y="7880086"/>
            <a:ext cx="2034687" cy="466725"/>
          </a:xfrm>
          <a:prstGeom prst="rect">
            <a:avLst/>
          </a:prstGeom>
        </p:spPr>
        <p:txBody>
          <a:bodyPr lIns="0" tIns="0" rIns="0" bIns="0" rtlCol="0" anchor="t">
            <a:spAutoFit/>
          </a:bodyPr>
          <a:lstStyle>
            <a:defPPr/>
          </a:lstStyle>
          <a:p>
            <a:pPr>
              <a:lnSpc>
                <a:spcPts val="3579"/>
              </a:lnSpc>
            </a:pPr>
            <a:r>
              <a:rPr lang="en-US" sz="2982">
                <a:solidFill>
                  <a:srgbClr val="FFFFFF"/>
                </a:solidFill>
                <a:latin typeface="Arimo Bold"/>
              </a:rPr>
              <a:t>Website :</a:t>
            </a:r>
          </a:p>
        </p:txBody>
      </p:sp>
      <p:sp>
        <p:nvSpPr>
          <p:cNvPr id="12" name="TextBox 12"/>
          <p:cNvSpPr txBox="1"/>
          <p:nvPr/>
        </p:nvSpPr>
        <p:spPr>
          <a:xfrm>
            <a:off x="7894171" y="7943439"/>
            <a:ext cx="8046532" cy="314397"/>
          </a:xfrm>
          <a:prstGeom prst="rect">
            <a:avLst/>
          </a:prstGeom>
        </p:spPr>
        <p:txBody>
          <a:bodyPr lIns="0" tIns="0" rIns="0" bIns="0" rtlCol="0" anchor="t">
            <a:spAutoFit/>
          </a:bodyPr>
          <a:lstStyle>
            <a:defPPr/>
          </a:lstStyle>
          <a:p>
            <a:pPr algn="ctr">
              <a:lnSpc>
                <a:spcPts val="2621"/>
              </a:lnSpc>
            </a:pPr>
            <a:r>
              <a:rPr lang="en-US" sz="1872" u="sng">
                <a:solidFill>
                  <a:srgbClr val="FFFFFF"/>
                </a:solidFill>
                <a:latin typeface="Canva Sans"/>
                <a:hlinkClick r:id="rId8" tooltip="https://arnesh-pal.github.io/Space_Strikers/index.html"/>
              </a:rPr>
              <a:t>https://arnesh-pal.github.io/Space_Strikers/index.html</a:t>
            </a:r>
          </a:p>
        </p:txBody>
      </p:sp>
    </p:spTree>
  </p:cSld>
  <p:clrMapOvr>
    <a:masterClrMapping/>
  </p:clrMapOvr>
  <p:transition/>
  <p:timing/>
</p:sld>
</file>

<file path=ppt/tags/tag1.xml><?xml version="1.0" encoding="utf-8"?>
<p:tagLst xmlns:p="http://schemas.openxmlformats.org/presentationml/2006/main">
  <p:tag name="AS_NET" val="4.0.30319.42000"/>
  <p:tag name="AS_OS" val="Microsoft Windows NT 10.0.14393.0"/>
  <p:tag name="AS_RELEASE_DATE" val="2019.12.14"/>
  <p:tag name="AS_TITLE" val="Aspose.Slides for .NET 4.0 Client Profile"/>
  <p:tag name="AS_VERSION" val="19.12"/>
</p:tagLst>
</file>

<file path=ppt/theme/theme1.xml><?xml version="1.0" encoding="utf-8"?>
<a:theme xmlns:r="http://schemas.openxmlformats.org/officeDocument/2006/relationships"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docProps/app.xml><?xml version="1.0" encoding="utf-8"?>
<Properties xmlns:vt="http://schemas.openxmlformats.org/officeDocument/2006/docPropsVTypes" xmlns="http://schemas.openxmlformats.org/officeDocument/2006/extended-properties">
  <Company/>
  <PresentationFormat>On-screen Show (4:3)</PresentationFormat>
  <Paragraphs>39</Paragraphs>
  <Slides>7</Slides>
  <Notes>0</Notes>
  <TotalTime>0</TotalTime>
  <HiddenSlides>0</HiddenSlides>
  <MMClips>0</MMClips>
  <ScaleCrop>0</ScaleCrop>
  <HeadingPairs>
    <vt:vector baseType="variant" size="6">
      <vt:variant>
        <vt:lpstr>Fonts used</vt:lpstr>
      </vt:variant>
      <vt:variant>
        <vt:i4>9</vt:i4>
      </vt:variant>
      <vt:variant>
        <vt:lpstr>Theme</vt:lpstr>
      </vt:variant>
      <vt:variant>
        <vt:i4>1</vt:i4>
      </vt:variant>
      <vt:variant>
        <vt:lpstr>Slide Titles</vt:lpstr>
      </vt:variant>
      <vt:variant>
        <vt:i4>7</vt:i4>
      </vt:variant>
    </vt:vector>
  </HeadingPairs>
  <TitlesOfParts>
    <vt:vector baseType="lpstr" size="17">
      <vt:lpstr>Arial</vt:lpstr>
      <vt:lpstr>Calibri</vt:lpstr>
      <vt:lpstr>Adriana</vt:lpstr>
      <vt:lpstr>TT Supermolot Neue Expanded Bold</vt:lpstr>
      <vt:lpstr>Canva Sans Bold</vt:lpstr>
      <vt:lpstr>TT Supermolot Neue Expanded</vt:lpstr>
      <vt:lpstr>Arimo</vt:lpstr>
      <vt:lpstr>Arimo Bold</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0</LinksUpToDate>
  <SharedDoc>0</SharedDoc>
  <HyperlinksChanged>0</HyperlinksChanged>
  <Application>Aspose.Slides for .NET</Application>
  <AppVersion>19.1200</AppVersion>
</Properties>
</file>

<file path=docProps/core.xml><?xml version="1.0" encoding="utf-8"?>
<cp:coreProperties xmlns:dc="http://purl.org/dc/elements/1.1/" xmlns:dcterms="http://purl.org/dc/terms/" xmlns:dcmitype="http://purl.org/dc/dcmitype/" xmlns:xsi="http://www.w3.org/2001/XMLSchema-instance" xmlns:cp="http://schemas.openxmlformats.org/package/2006/metadata/core-properties">
  <dc:title>Purple Modern Space Presentation</dc:title>
  <cp:revision>1</cp:revision>
  <dcterms:created xsi:type="dcterms:W3CDTF">2006-08-16T00:00:00Z</dcterms:created>
  <dcterms:modified xsi:type="dcterms:W3CDTF">2023-10-08T11:51:57Z</dcterms:modified>
</cp:coreProperties>
</file>

<file path=docProps/thumbnail.jpeg>
</file>